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217" r:id="rId2"/>
    <p:sldMasterId id="2147484230" r:id="rId3"/>
    <p:sldMasterId id="2147484243" r:id="rId4"/>
    <p:sldMasterId id="2147484256" r:id="rId5"/>
    <p:sldMasterId id="2147484268" r:id="rId6"/>
  </p:sldMasterIdLst>
  <p:notesMasterIdLst>
    <p:notesMasterId r:id="rId107"/>
  </p:notesMasterIdLst>
  <p:sldIdLst>
    <p:sldId id="776" r:id="rId7"/>
    <p:sldId id="860" r:id="rId8"/>
    <p:sldId id="778" r:id="rId9"/>
    <p:sldId id="756" r:id="rId10"/>
    <p:sldId id="779" r:id="rId11"/>
    <p:sldId id="855" r:id="rId12"/>
    <p:sldId id="861" r:id="rId13"/>
    <p:sldId id="899" r:id="rId14"/>
    <p:sldId id="755" r:id="rId15"/>
    <p:sldId id="856" r:id="rId16"/>
    <p:sldId id="900" r:id="rId17"/>
    <p:sldId id="826" r:id="rId18"/>
    <p:sldId id="827" r:id="rId19"/>
    <p:sldId id="828" r:id="rId20"/>
    <p:sldId id="829" r:id="rId21"/>
    <p:sldId id="923" r:id="rId22"/>
    <p:sldId id="762" r:id="rId23"/>
    <p:sldId id="862" r:id="rId24"/>
    <p:sldId id="866" r:id="rId25"/>
    <p:sldId id="901" r:id="rId26"/>
    <p:sldId id="905" r:id="rId27"/>
    <p:sldId id="940" r:id="rId28"/>
    <p:sldId id="902" r:id="rId29"/>
    <p:sldId id="917" r:id="rId30"/>
    <p:sldId id="785" r:id="rId31"/>
    <p:sldId id="759" r:id="rId32"/>
    <p:sldId id="783" r:id="rId33"/>
    <p:sldId id="763" r:id="rId34"/>
    <p:sldId id="798" r:id="rId35"/>
    <p:sldId id="796" r:id="rId36"/>
    <p:sldId id="819" r:id="rId37"/>
    <p:sldId id="820" r:id="rId38"/>
    <p:sldId id="822" r:id="rId39"/>
    <p:sldId id="794" r:id="rId40"/>
    <p:sldId id="867" r:id="rId41"/>
    <p:sldId id="764" r:id="rId42"/>
    <p:sldId id="766" r:id="rId43"/>
    <p:sldId id="767" r:id="rId44"/>
    <p:sldId id="906" r:id="rId45"/>
    <p:sldId id="774" r:id="rId46"/>
    <p:sldId id="907" r:id="rId47"/>
    <p:sldId id="908" r:id="rId48"/>
    <p:sldId id="858" r:id="rId49"/>
    <p:sldId id="914" r:id="rId50"/>
    <p:sldId id="750" r:id="rId51"/>
    <p:sldId id="932" r:id="rId52"/>
    <p:sldId id="933" r:id="rId53"/>
    <p:sldId id="934" r:id="rId54"/>
    <p:sldId id="935" r:id="rId55"/>
    <p:sldId id="936" r:id="rId56"/>
    <p:sldId id="919" r:id="rId57"/>
    <p:sldId id="775" r:id="rId58"/>
    <p:sldId id="771" r:id="rId59"/>
    <p:sldId id="938" r:id="rId60"/>
    <p:sldId id="911" r:id="rId61"/>
    <p:sldId id="910" r:id="rId62"/>
    <p:sldId id="920" r:id="rId63"/>
    <p:sldId id="773" r:id="rId64"/>
    <p:sldId id="772" r:id="rId65"/>
    <p:sldId id="846" r:id="rId66"/>
    <p:sldId id="913" r:id="rId67"/>
    <p:sldId id="916" r:id="rId68"/>
    <p:sldId id="924" r:id="rId69"/>
    <p:sldId id="925" r:id="rId70"/>
    <p:sldId id="939" r:id="rId71"/>
    <p:sldId id="941" r:id="rId72"/>
    <p:sldId id="942" r:id="rId73"/>
    <p:sldId id="945" r:id="rId74"/>
    <p:sldId id="946" r:id="rId75"/>
    <p:sldId id="912" r:id="rId76"/>
    <p:sldId id="874" r:id="rId77"/>
    <p:sldId id="887" r:id="rId78"/>
    <p:sldId id="884" r:id="rId79"/>
    <p:sldId id="883" r:id="rId80"/>
    <p:sldId id="881" r:id="rId81"/>
    <p:sldId id="886" r:id="rId82"/>
    <p:sldId id="849" r:id="rId83"/>
    <p:sldId id="873" r:id="rId84"/>
    <p:sldId id="947" r:id="rId85"/>
    <p:sldId id="896" r:id="rId86"/>
    <p:sldId id="927" r:id="rId87"/>
    <p:sldId id="931" r:id="rId88"/>
    <p:sldId id="930" r:id="rId89"/>
    <p:sldId id="889" r:id="rId90"/>
    <p:sldId id="888" r:id="rId91"/>
    <p:sldId id="850" r:id="rId92"/>
    <p:sldId id="869" r:id="rId93"/>
    <p:sldId id="870" r:id="rId94"/>
    <p:sldId id="871" r:id="rId95"/>
    <p:sldId id="872" r:id="rId96"/>
    <p:sldId id="875" r:id="rId97"/>
    <p:sldId id="876" r:id="rId98"/>
    <p:sldId id="891" r:id="rId99"/>
    <p:sldId id="890" r:id="rId100"/>
    <p:sldId id="898" r:id="rId101"/>
    <p:sldId id="926" r:id="rId102"/>
    <p:sldId id="922" r:id="rId103"/>
    <p:sldId id="928" r:id="rId104"/>
    <p:sldId id="929" r:id="rId105"/>
    <p:sldId id="864" r:id="rId106"/>
  </p:sldIdLst>
  <p:sldSz cx="9144000" cy="6858000" type="screen4x3"/>
  <p:notesSz cx="7315200" cy="9601200"/>
  <p:defaultTextStyle>
    <a:defPPr>
      <a:defRPr lang="zh-CN"/>
    </a:defPPr>
    <a:lvl1pPr algn="l" rtl="0" eaLnBrk="0" fontAlgn="base" hangingPunct="0">
      <a:spcBef>
        <a:spcPct val="0"/>
      </a:spcBef>
      <a:spcAft>
        <a:spcPct val="0"/>
      </a:spcAft>
      <a:buFont typeface="Arial" charset="0"/>
      <a:defRPr kern="1200">
        <a:solidFill>
          <a:schemeClr val="tx1"/>
        </a:solidFill>
        <a:latin typeface="Verdana" pitchFamily="34" charset="0"/>
        <a:ea typeface="宋体" pitchFamily="2" charset="-122"/>
        <a:cs typeface="+mn-cs"/>
      </a:defRPr>
    </a:lvl1pPr>
    <a:lvl2pPr marL="457200" algn="l" rtl="0" eaLnBrk="0" fontAlgn="base" hangingPunct="0">
      <a:spcBef>
        <a:spcPct val="0"/>
      </a:spcBef>
      <a:spcAft>
        <a:spcPct val="0"/>
      </a:spcAft>
      <a:buFont typeface="Arial" charset="0"/>
      <a:defRPr kern="1200">
        <a:solidFill>
          <a:schemeClr val="tx1"/>
        </a:solidFill>
        <a:latin typeface="Verdana" pitchFamily="34" charset="0"/>
        <a:ea typeface="宋体" pitchFamily="2" charset="-122"/>
        <a:cs typeface="+mn-cs"/>
      </a:defRPr>
    </a:lvl2pPr>
    <a:lvl3pPr marL="914400" algn="l" rtl="0" eaLnBrk="0" fontAlgn="base" hangingPunct="0">
      <a:spcBef>
        <a:spcPct val="0"/>
      </a:spcBef>
      <a:spcAft>
        <a:spcPct val="0"/>
      </a:spcAft>
      <a:buFont typeface="Arial" charset="0"/>
      <a:defRPr kern="1200">
        <a:solidFill>
          <a:schemeClr val="tx1"/>
        </a:solidFill>
        <a:latin typeface="Verdana" pitchFamily="34" charset="0"/>
        <a:ea typeface="宋体" pitchFamily="2" charset="-122"/>
        <a:cs typeface="+mn-cs"/>
      </a:defRPr>
    </a:lvl3pPr>
    <a:lvl4pPr marL="1371600" algn="l" rtl="0" eaLnBrk="0" fontAlgn="base" hangingPunct="0">
      <a:spcBef>
        <a:spcPct val="0"/>
      </a:spcBef>
      <a:spcAft>
        <a:spcPct val="0"/>
      </a:spcAft>
      <a:buFont typeface="Arial" charset="0"/>
      <a:defRPr kern="1200">
        <a:solidFill>
          <a:schemeClr val="tx1"/>
        </a:solidFill>
        <a:latin typeface="Verdana" pitchFamily="34" charset="0"/>
        <a:ea typeface="宋体" pitchFamily="2" charset="-122"/>
        <a:cs typeface="+mn-cs"/>
      </a:defRPr>
    </a:lvl4pPr>
    <a:lvl5pPr marL="1828800" algn="l" rtl="0" eaLnBrk="0" fontAlgn="base" hangingPunct="0">
      <a:spcBef>
        <a:spcPct val="0"/>
      </a:spcBef>
      <a:spcAft>
        <a:spcPct val="0"/>
      </a:spcAft>
      <a:buFont typeface="Arial" charset="0"/>
      <a:defRPr kern="1200">
        <a:solidFill>
          <a:schemeClr val="tx1"/>
        </a:solidFill>
        <a:latin typeface="Verdana" pitchFamily="34" charset="0"/>
        <a:ea typeface="宋体" pitchFamily="2" charset="-122"/>
        <a:cs typeface="+mn-cs"/>
      </a:defRPr>
    </a:lvl5pPr>
    <a:lvl6pPr marL="2286000" algn="l" defTabSz="914400" rtl="0" eaLnBrk="1" latinLnBrk="0" hangingPunct="1">
      <a:defRPr kern="1200">
        <a:solidFill>
          <a:schemeClr val="tx1"/>
        </a:solidFill>
        <a:latin typeface="Verdana" pitchFamily="34" charset="0"/>
        <a:ea typeface="宋体" pitchFamily="2" charset="-122"/>
        <a:cs typeface="+mn-cs"/>
      </a:defRPr>
    </a:lvl6pPr>
    <a:lvl7pPr marL="2743200" algn="l" defTabSz="914400" rtl="0" eaLnBrk="1" latinLnBrk="0" hangingPunct="1">
      <a:defRPr kern="1200">
        <a:solidFill>
          <a:schemeClr val="tx1"/>
        </a:solidFill>
        <a:latin typeface="Verdana" pitchFamily="34" charset="0"/>
        <a:ea typeface="宋体" pitchFamily="2" charset="-122"/>
        <a:cs typeface="+mn-cs"/>
      </a:defRPr>
    </a:lvl7pPr>
    <a:lvl8pPr marL="3200400" algn="l" defTabSz="914400" rtl="0" eaLnBrk="1" latinLnBrk="0" hangingPunct="1">
      <a:defRPr kern="1200">
        <a:solidFill>
          <a:schemeClr val="tx1"/>
        </a:solidFill>
        <a:latin typeface="Verdana" pitchFamily="34" charset="0"/>
        <a:ea typeface="宋体" pitchFamily="2" charset="-122"/>
        <a:cs typeface="+mn-cs"/>
      </a:defRPr>
    </a:lvl8pPr>
    <a:lvl9pPr marL="3657600" algn="l" defTabSz="914400" rtl="0" eaLnBrk="1" latinLnBrk="0" hangingPunct="1">
      <a:defRPr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696" y="-60"/>
      </p:cViewPr>
      <p:guideLst>
        <p:guide orient="horz" pos="2160"/>
        <p:guide pos="288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viewProps" Target="view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idx="4294967295"/>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lvl1pPr eaLnBrk="1" hangingPunct="1">
              <a:buFont typeface="Arial" pitchFamily="34" charset="0"/>
              <a:buNone/>
              <a:defRPr sz="1300" smtClean="0">
                <a:latin typeface="Arial" pitchFamily="34" charset="0"/>
              </a:defRPr>
            </a:lvl1pPr>
          </a:lstStyle>
          <a:p>
            <a:pPr>
              <a:defRPr/>
            </a:pPr>
            <a:endParaRPr lang="zh-CN" altLang="zh-CN"/>
          </a:p>
        </p:txBody>
      </p:sp>
      <p:sp>
        <p:nvSpPr>
          <p:cNvPr id="7171" name="Rectangle 3"/>
          <p:cNvSpPr>
            <a:spLocks noGrp="1" noChangeArrowheads="1"/>
          </p:cNvSpPr>
          <p:nvPr>
            <p:ph type="dt" idx="1"/>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lvl1pPr algn="r" eaLnBrk="1" hangingPunct="1">
              <a:buFont typeface="Arial" pitchFamily="34" charset="0"/>
              <a:buNone/>
              <a:defRPr sz="1300" smtClean="0">
                <a:latin typeface="Arial" pitchFamily="34" charset="0"/>
              </a:defRPr>
            </a:lvl1pPr>
          </a:lstStyle>
          <a:p>
            <a:pPr>
              <a:defRPr/>
            </a:pPr>
            <a:endParaRPr lang="zh-CN" altLang="zh-CN"/>
          </a:p>
        </p:txBody>
      </p:sp>
      <p:sp>
        <p:nvSpPr>
          <p:cNvPr id="121860" name="Rectangle 4"/>
          <p:cNvSpPr>
            <a:spLocks noGrp="1" noRot="1" noChangeAspect="1" noChangeArrowheads="1" noTextEdit="1"/>
          </p:cNvSpPr>
          <p:nvPr>
            <p:ph type="sldImg" idx="2"/>
          </p:nvPr>
        </p:nvSpPr>
        <p:spPr bwMode="auto">
          <a:xfrm>
            <a:off x="1257300" y="720725"/>
            <a:ext cx="4800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21861" name="Rectangle 5"/>
          <p:cNvSpPr>
            <a:spLocks noGrp="1" noRot="1" noChangeAspect="1" noChangeArrowheads="1" noTextEdit="1"/>
          </p:cNvSpPr>
          <p:nvPr/>
        </p:nvSpPr>
        <p:spPr bwMode="auto">
          <a:xfrm>
            <a:off x="731838" y="4560888"/>
            <a:ext cx="58515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endParaRPr lang="zh-CN" altLang="en-US"/>
          </a:p>
        </p:txBody>
      </p:sp>
      <p:sp>
        <p:nvSpPr>
          <p:cNvPr id="7174" name="Rectangle 6"/>
          <p:cNvSpPr>
            <a:spLocks noGrp="1" noChangeArrowheads="1"/>
          </p:cNvSpPr>
          <p:nvPr>
            <p:ph type="ftr" sz="quarter" idx="4"/>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6661" tIns="48331" rIns="96661" bIns="48331" numCol="1" anchor="b" anchorCtr="0" compatLnSpc="1">
            <a:prstTxWarp prst="textNoShape">
              <a:avLst/>
            </a:prstTxWarp>
          </a:bodyPr>
          <a:lstStyle>
            <a:lvl1pPr eaLnBrk="1" hangingPunct="1">
              <a:buFont typeface="Arial" pitchFamily="34" charset="0"/>
              <a:buNone/>
              <a:defRPr sz="1300" smtClean="0">
                <a:latin typeface="Arial" pitchFamily="34" charset="0"/>
              </a:defRPr>
            </a:lvl1pPr>
          </a:lstStyle>
          <a:p>
            <a:pPr>
              <a:defRPr/>
            </a:pPr>
            <a:endParaRPr lang="zh-CN" altLang="zh-CN"/>
          </a:p>
        </p:txBody>
      </p:sp>
      <p:sp>
        <p:nvSpPr>
          <p:cNvPr id="7175" name="Rectangle 7"/>
          <p:cNvSpPr>
            <a:spLocks noGrp="1" noChangeArrowheads="1"/>
          </p:cNvSpPr>
          <p:nvPr>
            <p:ph type="sldNum" sz="quarter" idx="5"/>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6661" tIns="48331" rIns="96661" bIns="48331" numCol="1" anchor="b" anchorCtr="0" compatLnSpc="1">
            <a:prstTxWarp prst="textNoShape">
              <a:avLst/>
            </a:prstTxWarp>
          </a:bodyPr>
          <a:lstStyle>
            <a:lvl1pPr algn="r" eaLnBrk="1" hangingPunct="1">
              <a:buFont typeface="Arial" pitchFamily="34" charset="0"/>
              <a:buNone/>
              <a:defRPr smtClean="0"/>
            </a:lvl1pPr>
          </a:lstStyle>
          <a:p>
            <a:pPr>
              <a:defRPr/>
            </a:pPr>
            <a:fld id="{1D851732-6855-460A-B326-366BB6623EA3}" type="slidenum">
              <a:rPr lang="zh-CN" altLang="en-US"/>
              <a:pPr>
                <a:defRPr/>
              </a:pPr>
              <a:t>‹#›</a:t>
            </a:fld>
            <a:endParaRPr lang="en-US" sz="1300">
              <a:latin typeface="Arial" pitchFamily="34" charset="0"/>
            </a:endParaRPr>
          </a:p>
        </p:txBody>
      </p:sp>
    </p:spTree>
    <p:extLst>
      <p:ext uri="{BB962C8B-B14F-4D97-AF65-F5344CB8AC3E}">
        <p14:creationId xmlns:p14="http://schemas.microsoft.com/office/powerpoint/2010/main" val="3970444690"/>
      </p:ext>
    </p:extLst>
  </p:cSld>
  <p:clrMap bg1="dk2" tx1="lt1" bg2="dk1" tx2="lt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882" name="幻灯片图像占位符 1"/>
          <p:cNvSpPr>
            <a:spLocks noGrp="1" noRot="1" noChangeAspect="1" noChangeArrowheads="1" noTextEdit="1"/>
          </p:cNvSpPr>
          <p:nvPr>
            <p:ph type="sldImg" idx="4294967295"/>
          </p:nvPr>
        </p:nvSpPr>
        <p:spPr>
          <a:xfrm>
            <a:off x="-4491038" y="0"/>
            <a:ext cx="8985251" cy="6740525"/>
          </a:xfrm>
          <a:ln/>
          <a:extLst>
            <a:ext uri="{91240B29-F687-4F45-9708-019B960494DF}">
              <a14:hiddenLine xmlns:a14="http://schemas.microsoft.com/office/drawing/2010/main" w="9525" cmpd="sng">
                <a:solidFill>
                  <a:srgbClr val="000000"/>
                </a:solidFill>
                <a:bevel/>
                <a:headEnd/>
                <a:tailEnd/>
              </a14:hiddenLine>
            </a:ext>
          </a:extLst>
        </p:spPr>
      </p:sp>
      <p:sp>
        <p:nvSpPr>
          <p:cNvPr id="122883" name="备注占位符 2"/>
          <p:cNvSpPr>
            <a:spLocks noGrp="1" noRot="1" noChangeAspect="1" noChangeArrowheads="1" noTextEdit="1"/>
          </p:cNvSpPr>
          <p:nvPr>
            <p:ph type="body" idx="1"/>
          </p:nvPr>
        </p:nvSpPr>
        <p:spPr bwMode="auto">
          <a:xfrm>
            <a:off x="685800" y="1219200"/>
            <a:ext cx="81534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overrideClrMapping bg1="dk2" tx1="lt1" bg2="dk1" tx2="lt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3906" name="幻灯片图像占位符 1"/>
          <p:cNvSpPr>
            <a:spLocks noGrp="1" noRot="1" noChangeAspect="1" noChangeArrowheads="1" noTextEdit="1"/>
          </p:cNvSpPr>
          <p:nvPr>
            <p:ph type="sldImg" idx="4294967295"/>
          </p:nvPr>
        </p:nvSpPr>
        <p:spPr>
          <a:xfrm>
            <a:off x="-455613" y="0"/>
            <a:ext cx="914401" cy="685800"/>
          </a:xfrm>
          <a:ln/>
        </p:spPr>
      </p:sp>
      <p:sp>
        <p:nvSpPr>
          <p:cNvPr id="123907" name="备注占位符 2"/>
          <p:cNvSpPr>
            <a:spLocks noGrp="1" noRot="1" noChangeAspect="1" noChangeArrowheads="1" noTextEdit="1"/>
          </p:cNvSpPr>
          <p:nvPr>
            <p:ph type="body" idx="1"/>
          </p:nvPr>
        </p:nvSpPr>
        <p:spPr bwMode="auto">
          <a:xfrm>
            <a:off x="685800" y="1219200"/>
            <a:ext cx="81534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overrideClrMapping bg1="dk2" tx1="lt1" bg2="dk1" tx2="lt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D3F9363C-A433-4BA7-9BDB-64235E7A81DB}" type="slidenum">
              <a:rPr lang="zh-CN" altLang="en-US"/>
              <a:pPr>
                <a:defRPr/>
              </a:pPr>
              <a:t>‹#›</a:t>
            </a:fld>
            <a:endParaRPr lang="en-US" sz="1800">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61387370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32915A38-CBFC-4AB5-80A4-24255A198BDF}" type="slidenum">
              <a:rPr lang="zh-CN" altLang="en-US"/>
              <a:pPr>
                <a:defRPr/>
              </a:pPr>
              <a:t>‹#›</a:t>
            </a:fld>
            <a:endParaRPr lang="en-US" sz="1800">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98882667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228600"/>
            <a:ext cx="2038350"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228600"/>
            <a:ext cx="5962650"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F96E47AD-097B-4734-A818-AAAEA701CF04}" type="slidenum">
              <a:rPr lang="zh-CN" altLang="en-US"/>
              <a:pPr>
                <a:defRPr/>
              </a:pPr>
              <a:t>‹#›</a:t>
            </a:fld>
            <a:endParaRPr lang="en-US" sz="1800">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0120531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600"/>
            <a:ext cx="7543800" cy="4572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15D8F1B9-4FA3-4764-87E8-807600036ACE}" type="slidenum">
              <a:rPr lang="zh-CN" altLang="en-US"/>
              <a:pPr>
                <a:defRPr/>
              </a:pPr>
              <a:t>‹#›</a:t>
            </a:fld>
            <a:endParaRPr lang="en-US" sz="1800">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81807077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6EB20C3E-C5D0-4EAC-BBE9-61182CB345F1}"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47639311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D204778D-1EDF-4EAA-901F-F287FA15DBD8}"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78560780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319FFFC8-518C-4C93-909D-CC0FAE8F2E55}"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14315044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87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083B2C96-90A4-4AD0-B869-D05A8FBEF399}" type="slidenum">
              <a:rPr lang="zh-CN" altLang="en-US"/>
              <a:pPr>
                <a:defRPr/>
              </a:pPr>
              <a:t>‹#›</a:t>
            </a:fld>
            <a:endParaRPr lang="en-US" sz="1800">
              <a:solidFill>
                <a:srgbClr val="FFFFFF"/>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10183187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1"/>
          </p:nvPr>
        </p:nvSpPr>
        <p:spPr>
          <a:ln/>
        </p:spPr>
        <p:txBody>
          <a:bodyPr/>
          <a:lstStyle>
            <a:lvl1pPr>
              <a:defRPr/>
            </a:lvl1pPr>
          </a:lstStyle>
          <a:p>
            <a:pPr>
              <a:defRPr/>
            </a:pPr>
            <a:fld id="{934E7805-0202-4D29-9F06-F2C2F33A33EC}" type="slidenum">
              <a:rPr lang="zh-CN" altLang="en-US"/>
              <a:pPr>
                <a:defRPr/>
              </a:pPr>
              <a:t>‹#›</a:t>
            </a:fld>
            <a:endParaRPr lang="en-US" sz="1800">
              <a:solidFill>
                <a:srgbClr val="FFFFFF"/>
              </a:solidFill>
              <a:latin typeface="Verdana" pitchFamily="34" charset="0"/>
            </a:endParaRPr>
          </a:p>
        </p:txBody>
      </p:sp>
      <p:sp>
        <p:nvSpPr>
          <p:cNvPr id="9"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03835261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AEB09823-4287-48F5-B976-C0A386A2D1C8}" type="slidenum">
              <a:rPr lang="zh-CN" altLang="en-US"/>
              <a:pPr>
                <a:defRPr/>
              </a:pPr>
              <a:t>‹#›</a:t>
            </a:fld>
            <a:endParaRPr lang="en-US" sz="1800">
              <a:solidFill>
                <a:srgbClr val="FFFFFF"/>
              </a:solidFill>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54711313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
          <p:cNvSpPr>
            <a:spLocks noGrp="1" noChangeArrowheads="1"/>
          </p:cNvSpPr>
          <p:nvPr>
            <p:ph type="sldNum" sz="quarter" idx="11"/>
          </p:nvPr>
        </p:nvSpPr>
        <p:spPr>
          <a:ln/>
        </p:spPr>
        <p:txBody>
          <a:bodyPr/>
          <a:lstStyle>
            <a:lvl1pPr>
              <a:defRPr/>
            </a:lvl1pPr>
          </a:lstStyle>
          <a:p>
            <a:pPr>
              <a:defRPr/>
            </a:pPr>
            <a:fld id="{F18A9CA5-1556-4D62-AC57-E174EC353601}" type="slidenum">
              <a:rPr lang="zh-CN" altLang="en-US"/>
              <a:pPr>
                <a:defRPr/>
              </a:pPr>
              <a:t>‹#›</a:t>
            </a:fld>
            <a:endParaRPr lang="en-US" sz="1800">
              <a:solidFill>
                <a:srgbClr val="FFFFFF"/>
              </a:solidFill>
              <a:latin typeface="Verdana" pitchFamily="34" charset="0"/>
            </a:endParaRPr>
          </a:p>
        </p:txBody>
      </p:sp>
      <p:sp>
        <p:nvSpPr>
          <p:cNvPr id="4"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40382733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34380A24-844B-463C-B2D6-D64621CF1208}" type="slidenum">
              <a:rPr lang="zh-CN" altLang="en-US"/>
              <a:pPr>
                <a:defRPr/>
              </a:pPr>
              <a:t>‹#›</a:t>
            </a:fld>
            <a:endParaRPr lang="en-US" sz="1800">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68673128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2A646A6E-3924-44DD-AE71-6049DE11599C}" type="slidenum">
              <a:rPr lang="zh-CN" altLang="en-US"/>
              <a:pPr>
                <a:defRPr/>
              </a:pPr>
              <a:t>‹#›</a:t>
            </a:fld>
            <a:endParaRPr lang="en-US" sz="1800">
              <a:solidFill>
                <a:srgbClr val="FFFFFF"/>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61024701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Arial"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5AA853A7-2463-4037-A6E2-EFE6F5105157}" type="slidenum">
              <a:rPr lang="zh-CN" altLang="en-US"/>
              <a:pPr>
                <a:defRPr/>
              </a:pPr>
              <a:t>‹#›</a:t>
            </a:fld>
            <a:endParaRPr lang="en-US" sz="1800">
              <a:solidFill>
                <a:srgbClr val="FFFFFF"/>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22308092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A70EC8FD-AA4C-4B71-97A7-9C8883813576}"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07536932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228600"/>
            <a:ext cx="2038350"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228600"/>
            <a:ext cx="5962650"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C29DDD4F-1259-4FE9-990C-901294EEEDD6}"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402263344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600"/>
            <a:ext cx="7543800" cy="4572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2AD93479-C62C-4CD7-9F78-E61B69DD06DB}" type="slidenum">
              <a:rPr lang="zh-CN" altLang="en-US"/>
              <a:pPr>
                <a:defRPr/>
              </a:pPr>
              <a:t>‹#›</a:t>
            </a:fld>
            <a:endParaRPr lang="en-US" sz="1800">
              <a:solidFill>
                <a:srgbClr val="FFFFFF"/>
              </a:solidFill>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0819939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CEC95F7A-1396-40BD-AF7D-4C434D7F1DD8}"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50669346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126F9363-D489-4357-B74D-0C2B98194FD6}"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00312727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EA7F363F-0E11-4D18-9750-AE92C4542332}"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63399286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87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E3C68E21-E61D-42C8-8ABD-68D48AB89AEA}" type="slidenum">
              <a:rPr lang="zh-CN" altLang="en-US"/>
              <a:pPr>
                <a:defRPr/>
              </a:pPr>
              <a:t>‹#›</a:t>
            </a:fld>
            <a:endParaRPr lang="en-US" sz="1800">
              <a:solidFill>
                <a:schemeClr val="tx1"/>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69441062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1"/>
          </p:nvPr>
        </p:nvSpPr>
        <p:spPr>
          <a:ln/>
        </p:spPr>
        <p:txBody>
          <a:bodyPr/>
          <a:lstStyle>
            <a:lvl1pPr>
              <a:defRPr/>
            </a:lvl1pPr>
          </a:lstStyle>
          <a:p>
            <a:pPr>
              <a:defRPr/>
            </a:pPr>
            <a:fld id="{942643AF-2B76-435A-943D-746BF045D267}" type="slidenum">
              <a:rPr lang="zh-CN" altLang="en-US"/>
              <a:pPr>
                <a:defRPr/>
              </a:pPr>
              <a:t>‹#›</a:t>
            </a:fld>
            <a:endParaRPr lang="en-US" sz="1800">
              <a:solidFill>
                <a:schemeClr val="tx1"/>
              </a:solidFill>
              <a:latin typeface="Verdana" pitchFamily="34" charset="0"/>
            </a:endParaRPr>
          </a:p>
        </p:txBody>
      </p:sp>
      <p:sp>
        <p:nvSpPr>
          <p:cNvPr id="9"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04229893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1E87A226-63E7-4C1E-9266-B47A6FDE4CF8}" type="slidenum">
              <a:rPr lang="zh-CN" altLang="en-US"/>
              <a:pPr>
                <a:defRPr/>
              </a:pPr>
              <a:t>‹#›</a:t>
            </a:fld>
            <a:endParaRPr lang="en-US" sz="1800">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52367606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5D510B86-A32B-4D26-B88A-2F567155271E}" type="slidenum">
              <a:rPr lang="zh-CN" altLang="en-US"/>
              <a:pPr>
                <a:defRPr/>
              </a:pPr>
              <a:t>‹#›</a:t>
            </a:fld>
            <a:endParaRPr lang="en-US" sz="1800">
              <a:solidFill>
                <a:schemeClr val="tx1"/>
              </a:solidFill>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72066116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
          <p:cNvSpPr>
            <a:spLocks noGrp="1" noChangeArrowheads="1"/>
          </p:cNvSpPr>
          <p:nvPr>
            <p:ph type="sldNum" sz="quarter" idx="11"/>
          </p:nvPr>
        </p:nvSpPr>
        <p:spPr>
          <a:ln/>
        </p:spPr>
        <p:txBody>
          <a:bodyPr/>
          <a:lstStyle>
            <a:lvl1pPr>
              <a:defRPr/>
            </a:lvl1pPr>
          </a:lstStyle>
          <a:p>
            <a:pPr>
              <a:defRPr/>
            </a:pPr>
            <a:fld id="{CD373D7A-E414-435F-8A9E-D0D251EAD663}" type="slidenum">
              <a:rPr lang="zh-CN" altLang="en-US"/>
              <a:pPr>
                <a:defRPr/>
              </a:pPr>
              <a:t>‹#›</a:t>
            </a:fld>
            <a:endParaRPr lang="en-US" sz="1800">
              <a:solidFill>
                <a:schemeClr val="tx1"/>
              </a:solidFill>
              <a:latin typeface="Verdana" pitchFamily="34" charset="0"/>
            </a:endParaRPr>
          </a:p>
        </p:txBody>
      </p:sp>
      <p:sp>
        <p:nvSpPr>
          <p:cNvPr id="4"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96562754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C0C88F14-D5FF-4371-AD9D-3E19EB043513}" type="slidenum">
              <a:rPr lang="zh-CN" altLang="en-US"/>
              <a:pPr>
                <a:defRPr/>
              </a:pPr>
              <a:t>‹#›</a:t>
            </a:fld>
            <a:endParaRPr lang="en-US" sz="1800">
              <a:solidFill>
                <a:schemeClr val="tx1"/>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2897347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Arial"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539B2E94-31B4-434C-8679-AF51B6A074BC}" type="slidenum">
              <a:rPr lang="zh-CN" altLang="en-US"/>
              <a:pPr>
                <a:defRPr/>
              </a:pPr>
              <a:t>‹#›</a:t>
            </a:fld>
            <a:endParaRPr lang="en-US" sz="1800">
              <a:solidFill>
                <a:schemeClr val="tx1"/>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03042940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ED2A2E99-B06B-4902-890C-F4A0E2CD5095}"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604469329"/>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228600"/>
            <a:ext cx="2038350"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228600"/>
            <a:ext cx="5962650"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D4CE60C5-538F-4381-A443-75E7DA3D66E9}"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628238203"/>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600"/>
            <a:ext cx="7543800" cy="4572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56EC217A-712D-49D1-8D88-B10C6B7E211F}" type="slidenum">
              <a:rPr lang="zh-CN" altLang="en-US"/>
              <a:pPr>
                <a:defRPr/>
              </a:pPr>
              <a:t>‹#›</a:t>
            </a:fld>
            <a:endParaRPr lang="en-US" sz="1800">
              <a:solidFill>
                <a:schemeClr val="tx1"/>
              </a:solidFill>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40107991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10810323-764E-4E4D-B7C7-DA573EB4190D}"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49208157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3E15250B-D28A-4673-9751-0FC98E40419D}"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80030175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1D329624-7C9B-4B28-B21E-D6118FAAB02C}"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77340894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87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21222697-AC87-4BD9-A791-9FB31623AB0E}" type="slidenum">
              <a:rPr lang="zh-CN" altLang="en-US"/>
              <a:pPr>
                <a:defRPr/>
              </a:pPr>
              <a:t>‹#›</a:t>
            </a:fld>
            <a:endParaRPr lang="en-US" sz="1800">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37378302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87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A8DBF67D-3065-4940-9878-A356DFC3CDC7}" type="slidenum">
              <a:rPr lang="zh-CN" altLang="en-US"/>
              <a:pPr>
                <a:defRPr/>
              </a:pPr>
              <a:t>‹#›</a:t>
            </a:fld>
            <a:endParaRPr lang="en-US" sz="1800">
              <a:solidFill>
                <a:schemeClr val="tx1"/>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18530162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1"/>
          </p:nvPr>
        </p:nvSpPr>
        <p:spPr>
          <a:ln/>
        </p:spPr>
        <p:txBody>
          <a:bodyPr/>
          <a:lstStyle>
            <a:lvl1pPr>
              <a:defRPr/>
            </a:lvl1pPr>
          </a:lstStyle>
          <a:p>
            <a:pPr>
              <a:defRPr/>
            </a:pPr>
            <a:fld id="{5FB0AAB9-24E0-4091-B532-FE327852E018}" type="slidenum">
              <a:rPr lang="zh-CN" altLang="en-US"/>
              <a:pPr>
                <a:defRPr/>
              </a:pPr>
              <a:t>‹#›</a:t>
            </a:fld>
            <a:endParaRPr lang="en-US" sz="1800">
              <a:solidFill>
                <a:schemeClr val="tx1"/>
              </a:solidFill>
              <a:latin typeface="Verdana" pitchFamily="34" charset="0"/>
            </a:endParaRPr>
          </a:p>
        </p:txBody>
      </p:sp>
      <p:sp>
        <p:nvSpPr>
          <p:cNvPr id="9"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1234730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91BFEB0E-77CA-4309-9024-93A330E25664}" type="slidenum">
              <a:rPr lang="zh-CN" altLang="en-US"/>
              <a:pPr>
                <a:defRPr/>
              </a:pPr>
              <a:t>‹#›</a:t>
            </a:fld>
            <a:endParaRPr lang="en-US" sz="1800">
              <a:solidFill>
                <a:schemeClr val="tx1"/>
              </a:solidFill>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6575857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
          <p:cNvSpPr>
            <a:spLocks noGrp="1" noChangeArrowheads="1"/>
          </p:cNvSpPr>
          <p:nvPr>
            <p:ph type="sldNum" sz="quarter" idx="11"/>
          </p:nvPr>
        </p:nvSpPr>
        <p:spPr>
          <a:ln/>
        </p:spPr>
        <p:txBody>
          <a:bodyPr/>
          <a:lstStyle>
            <a:lvl1pPr>
              <a:defRPr/>
            </a:lvl1pPr>
          </a:lstStyle>
          <a:p>
            <a:pPr>
              <a:defRPr/>
            </a:pPr>
            <a:fld id="{90E5D894-6D1F-4648-9987-31399E22F2F9}" type="slidenum">
              <a:rPr lang="zh-CN" altLang="en-US"/>
              <a:pPr>
                <a:defRPr/>
              </a:pPr>
              <a:t>‹#›</a:t>
            </a:fld>
            <a:endParaRPr lang="en-US" sz="1800">
              <a:solidFill>
                <a:schemeClr val="tx1"/>
              </a:solidFill>
              <a:latin typeface="Verdana" pitchFamily="34" charset="0"/>
            </a:endParaRPr>
          </a:p>
        </p:txBody>
      </p:sp>
      <p:sp>
        <p:nvSpPr>
          <p:cNvPr id="4"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26426544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D7FC27C1-B774-4E8A-822D-FB0112456C95}" type="slidenum">
              <a:rPr lang="zh-CN" altLang="en-US"/>
              <a:pPr>
                <a:defRPr/>
              </a:pPr>
              <a:t>‹#›</a:t>
            </a:fld>
            <a:endParaRPr lang="en-US" sz="1800">
              <a:solidFill>
                <a:schemeClr val="tx1"/>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45045388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Arial"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55F441E6-D4DC-4112-A7AC-74BF92DA1C54}" type="slidenum">
              <a:rPr lang="zh-CN" altLang="en-US"/>
              <a:pPr>
                <a:defRPr/>
              </a:pPr>
              <a:t>‹#›</a:t>
            </a:fld>
            <a:endParaRPr lang="en-US" sz="1800">
              <a:solidFill>
                <a:schemeClr val="tx1"/>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51169138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E79CD64F-A7FE-4A33-80A6-E139F8FCF882}"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35702256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228600"/>
            <a:ext cx="2038350"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228600"/>
            <a:ext cx="5962650"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155C9C5A-FDE2-4821-8B54-FA6F0FA16127}" type="slidenum">
              <a:rPr lang="zh-CN" altLang="en-US"/>
              <a:pPr>
                <a:defRPr/>
              </a:pPr>
              <a:t>‹#›</a:t>
            </a:fld>
            <a:endParaRPr lang="en-US" sz="1800">
              <a:solidFill>
                <a:schemeClr val="tx1"/>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78321021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600"/>
            <a:ext cx="7543800" cy="4572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E57B08B8-2C0F-4817-A74D-EFD4E7E56C4D}" type="slidenum">
              <a:rPr lang="zh-CN" altLang="en-US"/>
              <a:pPr>
                <a:defRPr/>
              </a:pPr>
              <a:t>‹#›</a:t>
            </a:fld>
            <a:endParaRPr lang="en-US" sz="1800">
              <a:solidFill>
                <a:schemeClr val="tx1"/>
              </a:solidFill>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29618822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B445F171-C8B4-474A-8B20-1857B11FDD80}" type="datetime1">
              <a:rPr lang="zh-CN" altLang="en-US"/>
              <a:pPr>
                <a:defRPr/>
              </a:pPr>
              <a:t>2015-6-4</a:t>
            </a:fld>
            <a:endParaRPr lang="zh-CN" altLang="en-US" sz="1800">
              <a:latin typeface="Verdana" pitchFamily="34" charset="0"/>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FFBAD5C8-18C5-4FBC-A1C1-47F95D40A271}"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3693001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1"/>
          </p:nvPr>
        </p:nvSpPr>
        <p:spPr>
          <a:ln/>
        </p:spPr>
        <p:txBody>
          <a:bodyPr/>
          <a:lstStyle>
            <a:lvl1pPr>
              <a:defRPr/>
            </a:lvl1pPr>
          </a:lstStyle>
          <a:p>
            <a:pPr>
              <a:defRPr/>
            </a:pPr>
            <a:fld id="{34EF76A9-72EF-4F77-9FC2-F4C666F12BA0}" type="slidenum">
              <a:rPr lang="zh-CN" altLang="en-US"/>
              <a:pPr>
                <a:defRPr/>
              </a:pPr>
              <a:t>‹#›</a:t>
            </a:fld>
            <a:endParaRPr lang="en-US" sz="1800">
              <a:latin typeface="Verdana" pitchFamily="34" charset="0"/>
            </a:endParaRPr>
          </a:p>
        </p:txBody>
      </p:sp>
      <p:sp>
        <p:nvSpPr>
          <p:cNvPr id="9"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05278407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E97CB223-F51F-4A7A-9CD8-B61B178D7A79}" type="datetime1">
              <a:rPr lang="zh-CN" altLang="en-US"/>
              <a:pPr>
                <a:defRPr/>
              </a:pPr>
              <a:t>2015-6-4</a:t>
            </a:fld>
            <a:endParaRPr lang="zh-CN" altLang="en-US" sz="1800">
              <a:latin typeface="Verdana" pitchFamily="34" charset="0"/>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03EFA597-022E-4481-A65D-104482952CD7}"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17880886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smtClean="0"/>
            </a:lvl1pPr>
          </a:lstStyle>
          <a:p>
            <a:pPr>
              <a:defRPr/>
            </a:pPr>
            <a:fld id="{FDE0B0AA-20E0-4405-A64B-BF1968962D15}" type="datetime1">
              <a:rPr lang="zh-CN" altLang="en-US"/>
              <a:pPr>
                <a:defRPr/>
              </a:pPr>
              <a:t>2015-6-4</a:t>
            </a:fld>
            <a:endParaRPr lang="zh-CN" altLang="en-US" sz="1800">
              <a:latin typeface="Verdana" pitchFamily="34" charset="0"/>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295E828E-E158-44E8-A8F5-6DE75B133CB8}"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14400630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smtClean="0"/>
            </a:lvl1pPr>
          </a:lstStyle>
          <a:p>
            <a:pPr>
              <a:defRPr/>
            </a:pPr>
            <a:fld id="{2E83748F-0D8E-427C-8032-418E856B272C}" type="datetime1">
              <a:rPr lang="zh-CN" altLang="en-US"/>
              <a:pPr>
                <a:defRPr/>
              </a:pPr>
              <a:t>2015-6-4</a:t>
            </a:fld>
            <a:endParaRPr lang="zh-CN" altLang="en-US" sz="1800">
              <a:latin typeface="Verdana" pitchFamily="34" charset="0"/>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3F5D5190-D0C7-4DBC-A783-0F48024D01A1}"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40442145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smtClean="0"/>
            </a:lvl1pPr>
          </a:lstStyle>
          <a:p>
            <a:pPr>
              <a:defRPr/>
            </a:pPr>
            <a:fld id="{321D9D49-6E10-4F76-9286-DB945621F39A}" type="datetime1">
              <a:rPr lang="zh-CN" altLang="en-US"/>
              <a:pPr>
                <a:defRPr/>
              </a:pPr>
              <a:t>2015-6-4</a:t>
            </a:fld>
            <a:endParaRPr lang="zh-CN" altLang="en-US" sz="1800">
              <a:latin typeface="Verdana" pitchFamily="34" charset="0"/>
            </a:endParaRPr>
          </a:p>
        </p:txBody>
      </p:sp>
      <p:sp>
        <p:nvSpPr>
          <p:cNvPr id="8" name="页脚占位符 7"/>
          <p:cNvSpPr>
            <a:spLocks noGrp="1"/>
          </p:cNvSpPr>
          <p:nvPr>
            <p:ph type="ftr" sz="quarter" idx="11"/>
          </p:nvPr>
        </p:nvSpPr>
        <p:spPr/>
        <p:txBody>
          <a:bodyPr/>
          <a:lstStyle>
            <a:lvl1pPr>
              <a:defRPr smtClean="0"/>
            </a:lvl1pPr>
          </a:lstStyle>
          <a:p>
            <a:pPr>
              <a:defRPr/>
            </a:pPr>
            <a:endParaRPr lang="zh-CN" altLang="zh-CN"/>
          </a:p>
        </p:txBody>
      </p:sp>
      <p:sp>
        <p:nvSpPr>
          <p:cNvPr id="9" name="灯片编号占位符 8"/>
          <p:cNvSpPr>
            <a:spLocks noGrp="1"/>
          </p:cNvSpPr>
          <p:nvPr>
            <p:ph type="sldNum" sz="quarter" idx="12"/>
          </p:nvPr>
        </p:nvSpPr>
        <p:spPr/>
        <p:txBody>
          <a:bodyPr/>
          <a:lstStyle>
            <a:lvl1pPr>
              <a:defRPr smtClean="0"/>
            </a:lvl1pPr>
          </a:lstStyle>
          <a:p>
            <a:pPr>
              <a:defRPr/>
            </a:pPr>
            <a:fld id="{6289A3DF-E131-4A40-ACE7-3338110B1C9B}"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3546443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smtClean="0"/>
            </a:lvl1pPr>
          </a:lstStyle>
          <a:p>
            <a:pPr>
              <a:defRPr/>
            </a:pPr>
            <a:fld id="{D033ED05-91FC-4424-B758-5409F6F1C824}" type="datetime1">
              <a:rPr lang="zh-CN" altLang="en-US"/>
              <a:pPr>
                <a:defRPr/>
              </a:pPr>
              <a:t>2015-6-4</a:t>
            </a:fld>
            <a:endParaRPr lang="zh-CN" altLang="en-US" sz="1800">
              <a:latin typeface="Verdana" pitchFamily="34" charset="0"/>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9BFE66AD-AC2A-43C0-B861-88CC9BA55F93}"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39894925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mtClean="0"/>
            </a:lvl1pPr>
          </a:lstStyle>
          <a:p>
            <a:pPr>
              <a:defRPr/>
            </a:pPr>
            <a:fld id="{468BC893-0831-4AA6-9167-7BCCF7CE2A54}" type="datetime1">
              <a:rPr lang="zh-CN" altLang="en-US"/>
              <a:pPr>
                <a:defRPr/>
              </a:pPr>
              <a:t>2015-6-4</a:t>
            </a:fld>
            <a:endParaRPr lang="zh-CN" altLang="en-US" sz="1800">
              <a:latin typeface="Verdana" pitchFamily="34" charset="0"/>
            </a:endParaRPr>
          </a:p>
        </p:txBody>
      </p:sp>
      <p:sp>
        <p:nvSpPr>
          <p:cNvPr id="3" name="页脚占位符 2"/>
          <p:cNvSpPr>
            <a:spLocks noGrp="1"/>
          </p:cNvSpPr>
          <p:nvPr>
            <p:ph type="ftr" sz="quarter" idx="11"/>
          </p:nvPr>
        </p:nvSpPr>
        <p:spPr/>
        <p:txBody>
          <a:bodyPr/>
          <a:lstStyle>
            <a:lvl1pPr>
              <a:defRPr smtClean="0"/>
            </a:lvl1pPr>
          </a:lstStyle>
          <a:p>
            <a:pPr>
              <a:defRPr/>
            </a:pPr>
            <a:endParaRPr lang="zh-CN" altLang="zh-CN"/>
          </a:p>
        </p:txBody>
      </p:sp>
      <p:sp>
        <p:nvSpPr>
          <p:cNvPr id="4" name="灯片编号占位符 3"/>
          <p:cNvSpPr>
            <a:spLocks noGrp="1"/>
          </p:cNvSpPr>
          <p:nvPr>
            <p:ph type="sldNum" sz="quarter" idx="12"/>
          </p:nvPr>
        </p:nvSpPr>
        <p:spPr/>
        <p:txBody>
          <a:bodyPr/>
          <a:lstStyle>
            <a:lvl1pPr>
              <a:defRPr smtClean="0"/>
            </a:lvl1pPr>
          </a:lstStyle>
          <a:p>
            <a:pPr>
              <a:defRPr/>
            </a:pPr>
            <a:fld id="{B4150CBE-5124-4572-926A-223C25BB2D4A}"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29730143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F4DC79AE-9131-45FB-BDD2-1870CBB70DA4}" type="datetime1">
              <a:rPr lang="zh-CN" altLang="en-US"/>
              <a:pPr>
                <a:defRPr/>
              </a:pPr>
              <a:t>2015-6-4</a:t>
            </a:fld>
            <a:endParaRPr lang="zh-CN" altLang="en-US" sz="1800">
              <a:latin typeface="Verdana" pitchFamily="34" charset="0"/>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F7EEFD38-EE38-419F-AB42-24B7B2F88123}"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32442218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smtClean="0"/>
            </a:lvl1pPr>
          </a:lstStyle>
          <a:p>
            <a:pPr>
              <a:defRPr/>
            </a:pPr>
            <a:fld id="{708565FB-56C5-4DC7-901F-00E87330B9F4}" type="datetime1">
              <a:rPr lang="zh-CN" altLang="en-US"/>
              <a:pPr>
                <a:defRPr/>
              </a:pPr>
              <a:t>2015-6-4</a:t>
            </a:fld>
            <a:endParaRPr lang="zh-CN" altLang="en-US" sz="1800">
              <a:latin typeface="Verdana" pitchFamily="34" charset="0"/>
            </a:endParaRPr>
          </a:p>
        </p:txBody>
      </p:sp>
      <p:sp>
        <p:nvSpPr>
          <p:cNvPr id="6" name="页脚占位符 5"/>
          <p:cNvSpPr>
            <a:spLocks noGrp="1"/>
          </p:cNvSpPr>
          <p:nvPr>
            <p:ph type="ftr" sz="quarter" idx="11"/>
          </p:nvPr>
        </p:nvSpPr>
        <p:spPr/>
        <p:txBody>
          <a:bodyPr/>
          <a:lstStyle>
            <a:lvl1pPr>
              <a:defRPr smtClean="0"/>
            </a:lvl1pPr>
          </a:lstStyle>
          <a:p>
            <a:pPr>
              <a:defRPr/>
            </a:pPr>
            <a:endParaRPr lang="zh-CN" altLang="zh-CN"/>
          </a:p>
        </p:txBody>
      </p:sp>
      <p:sp>
        <p:nvSpPr>
          <p:cNvPr id="7" name="灯片编号占位符 6"/>
          <p:cNvSpPr>
            <a:spLocks noGrp="1"/>
          </p:cNvSpPr>
          <p:nvPr>
            <p:ph type="sldNum" sz="quarter" idx="12"/>
          </p:nvPr>
        </p:nvSpPr>
        <p:spPr/>
        <p:txBody>
          <a:bodyPr/>
          <a:lstStyle>
            <a:lvl1pPr>
              <a:defRPr smtClean="0"/>
            </a:lvl1pPr>
          </a:lstStyle>
          <a:p>
            <a:pPr>
              <a:defRPr/>
            </a:pPr>
            <a:fld id="{206BCDC3-3609-4AFC-B5E4-BD914D4BFB41}"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19883233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AE54947B-A11B-4529-8743-AD68CBA6B0A2}" type="datetime1">
              <a:rPr lang="zh-CN" altLang="en-US"/>
              <a:pPr>
                <a:defRPr/>
              </a:pPr>
              <a:t>2015-6-4</a:t>
            </a:fld>
            <a:endParaRPr lang="zh-CN" altLang="en-US" sz="1800">
              <a:latin typeface="Verdana" pitchFamily="34" charset="0"/>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1A84BFA3-8BF3-4AA7-ACE1-A3BF5689082C}"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964192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92F91467-19BB-4395-9E6F-CF2034DF461A}" type="datetime1">
              <a:rPr lang="zh-CN" altLang="en-US"/>
              <a:pPr>
                <a:defRPr/>
              </a:pPr>
              <a:t>2015-6-4</a:t>
            </a:fld>
            <a:endParaRPr lang="zh-CN" altLang="en-US" sz="1800">
              <a:latin typeface="Verdana" pitchFamily="34" charset="0"/>
            </a:endParaRPr>
          </a:p>
        </p:txBody>
      </p:sp>
      <p:sp>
        <p:nvSpPr>
          <p:cNvPr id="5" name="页脚占位符 4"/>
          <p:cNvSpPr>
            <a:spLocks noGrp="1"/>
          </p:cNvSpPr>
          <p:nvPr>
            <p:ph type="ftr" sz="quarter" idx="11"/>
          </p:nvPr>
        </p:nvSpPr>
        <p:spPr/>
        <p:txBody>
          <a:bodyPr/>
          <a:lstStyle>
            <a:lvl1pPr>
              <a:defRPr smtClean="0"/>
            </a:lvl1pPr>
          </a:lstStyle>
          <a:p>
            <a:pPr>
              <a:defRPr/>
            </a:pPr>
            <a:endParaRPr lang="zh-CN" altLang="zh-CN"/>
          </a:p>
        </p:txBody>
      </p:sp>
      <p:sp>
        <p:nvSpPr>
          <p:cNvPr id="6" name="灯片编号占位符 5"/>
          <p:cNvSpPr>
            <a:spLocks noGrp="1"/>
          </p:cNvSpPr>
          <p:nvPr>
            <p:ph type="sldNum" sz="quarter" idx="12"/>
          </p:nvPr>
        </p:nvSpPr>
        <p:spPr/>
        <p:txBody>
          <a:bodyPr/>
          <a:lstStyle>
            <a:lvl1pPr>
              <a:defRPr smtClean="0"/>
            </a:lvl1pPr>
          </a:lstStyle>
          <a:p>
            <a:pPr>
              <a:defRPr/>
            </a:pPr>
            <a:fld id="{2752B528-9FDC-458F-9A65-38C3BFD367CC}"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16521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1C8B9257-DF3F-45FE-A36C-957B210D83C9}" type="slidenum">
              <a:rPr lang="zh-CN" altLang="en-US"/>
              <a:pPr>
                <a:defRPr/>
              </a:pPr>
              <a:t>‹#›</a:t>
            </a:fld>
            <a:endParaRPr lang="en-US" sz="1800">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731928551"/>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smtClean="0"/>
            </a:lvl1pPr>
          </a:lstStyle>
          <a:p>
            <a:pPr>
              <a:defRPr/>
            </a:pPr>
            <a:fld id="{97E98E8F-4BA1-4C84-9E2E-75D2F37B5486}" type="datetime1">
              <a:rPr lang="zh-CN" altLang="en-US"/>
              <a:pPr>
                <a:defRPr/>
              </a:pPr>
              <a:t>2015-6-4</a:t>
            </a:fld>
            <a:endParaRPr lang="zh-CN" altLang="en-US" sz="1800">
              <a:latin typeface="Verdana" pitchFamily="34" charset="0"/>
            </a:endParaRPr>
          </a:p>
        </p:txBody>
      </p:sp>
      <p:sp>
        <p:nvSpPr>
          <p:cNvPr id="4" name="页脚占位符 3"/>
          <p:cNvSpPr>
            <a:spLocks noGrp="1"/>
          </p:cNvSpPr>
          <p:nvPr>
            <p:ph type="ftr" sz="quarter" idx="11"/>
          </p:nvPr>
        </p:nvSpPr>
        <p:spPr/>
        <p:txBody>
          <a:bodyPr/>
          <a:lstStyle>
            <a:lvl1pPr>
              <a:defRPr smtClean="0"/>
            </a:lvl1pPr>
          </a:lstStyle>
          <a:p>
            <a:pPr>
              <a:defRPr/>
            </a:pPr>
            <a:endParaRPr lang="zh-CN" altLang="zh-CN"/>
          </a:p>
        </p:txBody>
      </p:sp>
      <p:sp>
        <p:nvSpPr>
          <p:cNvPr id="5" name="灯片编号占位符 4"/>
          <p:cNvSpPr>
            <a:spLocks noGrp="1"/>
          </p:cNvSpPr>
          <p:nvPr>
            <p:ph type="sldNum" sz="quarter" idx="12"/>
          </p:nvPr>
        </p:nvSpPr>
        <p:spPr/>
        <p:txBody>
          <a:bodyPr/>
          <a:lstStyle>
            <a:lvl1pPr>
              <a:defRPr smtClean="0"/>
            </a:lvl1pPr>
          </a:lstStyle>
          <a:p>
            <a:pPr>
              <a:defRPr/>
            </a:pPr>
            <a:fld id="{95CAF163-1359-44C1-AE10-8FEAD6A00CE1}" type="slidenum">
              <a:rPr lang="zh-CN" altLang="en-US"/>
              <a:pPr>
                <a:defRPr/>
              </a:pPr>
              <a:t>‹#›</a:t>
            </a:fld>
            <a:endParaRPr lang="zh-CN" altLang="en-US" sz="1800">
              <a:latin typeface="Verdana" pitchFamily="34" charset="0"/>
            </a:endParaRPr>
          </a:p>
        </p:txBody>
      </p:sp>
    </p:spTree>
    <p:extLst>
      <p:ext uri="{BB962C8B-B14F-4D97-AF65-F5344CB8AC3E}">
        <p14:creationId xmlns:p14="http://schemas.microsoft.com/office/powerpoint/2010/main" val="35960341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B5A4280D-ADB9-4FDC-916E-6ABF20CDED00}"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153009449"/>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144C2626-9806-49C2-A808-8614F86D054D}"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053022780"/>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A3F088F3-B19D-4C91-923E-44E741E6EF83}"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18922820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8700" y="12192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F1D05355-5F5D-48F7-BA26-2FF0955AE276}" type="slidenum">
              <a:rPr lang="zh-CN" altLang="en-US"/>
              <a:pPr>
                <a:defRPr/>
              </a:pPr>
              <a:t>‹#›</a:t>
            </a:fld>
            <a:endParaRPr lang="en-US" sz="1800">
              <a:solidFill>
                <a:srgbClr val="FFFFFF"/>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609335466"/>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1"/>
          </p:nvPr>
        </p:nvSpPr>
        <p:spPr>
          <a:ln/>
        </p:spPr>
        <p:txBody>
          <a:bodyPr/>
          <a:lstStyle>
            <a:lvl1pPr>
              <a:defRPr/>
            </a:lvl1pPr>
          </a:lstStyle>
          <a:p>
            <a:pPr>
              <a:defRPr/>
            </a:pPr>
            <a:fld id="{334302A6-A3DA-4935-A7EF-FBFDC251658D}" type="slidenum">
              <a:rPr lang="zh-CN" altLang="en-US"/>
              <a:pPr>
                <a:defRPr/>
              </a:pPr>
              <a:t>‹#›</a:t>
            </a:fld>
            <a:endParaRPr lang="en-US" sz="1800">
              <a:solidFill>
                <a:srgbClr val="FFFFFF"/>
              </a:solidFill>
              <a:latin typeface="Verdana" pitchFamily="34" charset="0"/>
            </a:endParaRPr>
          </a:p>
        </p:txBody>
      </p:sp>
      <p:sp>
        <p:nvSpPr>
          <p:cNvPr id="9"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077156702"/>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48ADDEE4-9FA8-4E75-830E-6E609CA75FDC}" type="slidenum">
              <a:rPr lang="zh-CN" altLang="en-US"/>
              <a:pPr>
                <a:defRPr/>
              </a:pPr>
              <a:t>‹#›</a:t>
            </a:fld>
            <a:endParaRPr lang="en-US" sz="1800">
              <a:solidFill>
                <a:srgbClr val="FFFFFF"/>
              </a:solidFill>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93114125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
          <p:cNvSpPr>
            <a:spLocks noGrp="1" noChangeArrowheads="1"/>
          </p:cNvSpPr>
          <p:nvPr>
            <p:ph type="sldNum" sz="quarter" idx="11"/>
          </p:nvPr>
        </p:nvSpPr>
        <p:spPr>
          <a:ln/>
        </p:spPr>
        <p:txBody>
          <a:bodyPr/>
          <a:lstStyle>
            <a:lvl1pPr>
              <a:defRPr/>
            </a:lvl1pPr>
          </a:lstStyle>
          <a:p>
            <a:pPr>
              <a:defRPr/>
            </a:pPr>
            <a:fld id="{43925E84-54F2-4910-B9ED-21C478D1BA83}" type="slidenum">
              <a:rPr lang="zh-CN" altLang="en-US"/>
              <a:pPr>
                <a:defRPr/>
              </a:pPr>
              <a:t>‹#›</a:t>
            </a:fld>
            <a:endParaRPr lang="en-US" sz="1800">
              <a:solidFill>
                <a:srgbClr val="FFFFFF"/>
              </a:solidFill>
              <a:latin typeface="Verdana" pitchFamily="34" charset="0"/>
            </a:endParaRPr>
          </a:p>
        </p:txBody>
      </p:sp>
      <p:sp>
        <p:nvSpPr>
          <p:cNvPr id="4"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692662528"/>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8D321EFF-4AC8-47E8-BC1F-24BBF0806BB5}" type="slidenum">
              <a:rPr lang="zh-CN" altLang="en-US"/>
              <a:pPr>
                <a:defRPr/>
              </a:pPr>
              <a:t>‹#›</a:t>
            </a:fld>
            <a:endParaRPr lang="en-US" sz="1800">
              <a:solidFill>
                <a:srgbClr val="FFFFFF"/>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648030390"/>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Arial"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04F54FB5-A598-487E-9DED-1D32DC827348}" type="slidenum">
              <a:rPr lang="zh-CN" altLang="en-US"/>
              <a:pPr>
                <a:defRPr/>
              </a:pPr>
              <a:t>‹#›</a:t>
            </a:fld>
            <a:endParaRPr lang="en-US" sz="1800">
              <a:solidFill>
                <a:srgbClr val="FFFFFF"/>
              </a:solidFill>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47772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
          <p:cNvSpPr>
            <a:spLocks noGrp="1" noChangeArrowheads="1"/>
          </p:cNvSpPr>
          <p:nvPr>
            <p:ph type="sldNum" sz="quarter" idx="11"/>
          </p:nvPr>
        </p:nvSpPr>
        <p:spPr>
          <a:ln/>
        </p:spPr>
        <p:txBody>
          <a:bodyPr/>
          <a:lstStyle>
            <a:lvl1pPr>
              <a:defRPr/>
            </a:lvl1pPr>
          </a:lstStyle>
          <a:p>
            <a:pPr>
              <a:defRPr/>
            </a:pPr>
            <a:fld id="{689AD4BA-A4A7-4C3D-9B83-AF23AB881534}" type="slidenum">
              <a:rPr lang="zh-CN" altLang="en-US"/>
              <a:pPr>
                <a:defRPr/>
              </a:pPr>
              <a:t>‹#›</a:t>
            </a:fld>
            <a:endParaRPr lang="en-US" sz="1800">
              <a:latin typeface="Verdana" pitchFamily="34" charset="0"/>
            </a:endParaRPr>
          </a:p>
        </p:txBody>
      </p:sp>
      <p:sp>
        <p:nvSpPr>
          <p:cNvPr id="4"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575121761"/>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EEFC611E-E881-4BF7-B192-76C5A0302B3E}"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287429187"/>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228600"/>
            <a:ext cx="2038350"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228600"/>
            <a:ext cx="5962650"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1"/>
          </p:nvPr>
        </p:nvSpPr>
        <p:spPr>
          <a:ln/>
        </p:spPr>
        <p:txBody>
          <a:bodyPr/>
          <a:lstStyle>
            <a:lvl1pPr>
              <a:defRPr/>
            </a:lvl1pPr>
          </a:lstStyle>
          <a:p>
            <a:pPr>
              <a:defRPr/>
            </a:pPr>
            <a:fld id="{8043F27D-0EFC-43C6-A8C2-E7237C726B3D}" type="slidenum">
              <a:rPr lang="zh-CN" altLang="en-US"/>
              <a:pPr>
                <a:defRPr/>
              </a:pPr>
              <a:t>‹#›</a:t>
            </a:fld>
            <a:endParaRPr lang="en-US" sz="1800">
              <a:solidFill>
                <a:srgbClr val="FFFFFF"/>
              </a:solidFill>
              <a:latin typeface="Verdana" pitchFamily="34" charset="0"/>
            </a:endParaRPr>
          </a:p>
        </p:txBody>
      </p:sp>
      <p:sp>
        <p:nvSpPr>
          <p:cNvPr id="6"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105354590"/>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14400" y="228600"/>
            <a:ext cx="7543800" cy="457200"/>
          </a:xfr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1"/>
          </p:nvPr>
        </p:nvSpPr>
        <p:spPr>
          <a:ln/>
        </p:spPr>
        <p:txBody>
          <a:bodyPr/>
          <a:lstStyle>
            <a:lvl1pPr>
              <a:defRPr/>
            </a:lvl1pPr>
          </a:lstStyle>
          <a:p>
            <a:pPr>
              <a:defRPr/>
            </a:pPr>
            <a:fld id="{65720917-E1DE-462B-92B2-B46E42B866FF}" type="slidenum">
              <a:rPr lang="zh-CN" altLang="en-US"/>
              <a:pPr>
                <a:defRPr/>
              </a:pPr>
              <a:t>‹#›</a:t>
            </a:fld>
            <a:endParaRPr lang="en-US" sz="1800">
              <a:solidFill>
                <a:srgbClr val="FFFFFF"/>
              </a:solidFill>
              <a:latin typeface="Verdana" pitchFamily="34" charset="0"/>
            </a:endParaRPr>
          </a:p>
        </p:txBody>
      </p:sp>
      <p:sp>
        <p:nvSpPr>
          <p:cNvPr id="5"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43034064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AEC2E96A-88A0-4981-A4BA-22016EB60369}" type="slidenum">
              <a:rPr lang="zh-CN" altLang="en-US"/>
              <a:pPr>
                <a:defRPr/>
              </a:pPr>
              <a:t>‹#›</a:t>
            </a:fld>
            <a:endParaRPr lang="en-US" sz="1800">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0483092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Arial"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1"/>
          </p:nvPr>
        </p:nvSpPr>
        <p:spPr>
          <a:ln/>
        </p:spPr>
        <p:txBody>
          <a:bodyPr/>
          <a:lstStyle>
            <a:lvl1pPr>
              <a:defRPr/>
            </a:lvl1pPr>
          </a:lstStyle>
          <a:p>
            <a:pPr>
              <a:defRPr/>
            </a:pPr>
            <a:fld id="{F307C707-4F61-402C-92A1-DDF93C9B9451}" type="slidenum">
              <a:rPr lang="zh-CN" altLang="en-US"/>
              <a:pPr>
                <a:defRPr/>
              </a:pPr>
              <a:t>‹#›</a:t>
            </a:fld>
            <a:endParaRPr lang="en-US" sz="1800">
              <a:latin typeface="Verdana" pitchFamily="34" charset="0"/>
            </a:endParaRPr>
          </a:p>
        </p:txBody>
      </p:sp>
      <p:sp>
        <p:nvSpPr>
          <p:cNvPr id="7" name="Rectangle 5"/>
          <p:cNvSpPr>
            <a:spLocks noGrp="1" noChangeArrowheads="1"/>
          </p:cNvSpPr>
          <p:nvPr>
            <p:ph type="ftr" sz="quarter" idx="12"/>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351203118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244F94"/>
            </a:gs>
            <a:gs pos="100000">
              <a:srgbClr val="102344"/>
            </a:gs>
          </a:gsLst>
          <a:lin ang="0" scaled="1"/>
        </a:gradFill>
        <a:effectLst/>
      </p:bgPr>
    </p:bg>
    <p:spTree>
      <p:nvGrpSpPr>
        <p:cNvPr id="1" name=""/>
        <p:cNvGrpSpPr/>
        <p:nvPr/>
      </p:nvGrpSpPr>
      <p:grpSpPr>
        <a:xfrm>
          <a:off x="0" y="0"/>
          <a:ext cx="0" cy="0"/>
          <a:chOff x="0" y="0"/>
          <a:chExt cx="0" cy="0"/>
        </a:xfrm>
      </p:grpSpPr>
      <p:sp>
        <p:nvSpPr>
          <p:cNvPr id="1026" name="Rectangle 41"/>
          <p:cNvSpPr>
            <a:spLocks noChangeArrowheads="1"/>
          </p:cNvSpPr>
          <p:nvPr/>
        </p:nvSpPr>
        <p:spPr bwMode="auto">
          <a:xfrm>
            <a:off x="0" y="0"/>
            <a:ext cx="9144000" cy="923925"/>
          </a:xfrm>
          <a:prstGeom prst="rect">
            <a:avLst/>
          </a:pr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a:endParaRPr lang="zh-CN" altLang="zh-CN">
              <a:solidFill>
                <a:srgbClr val="FFFFFF"/>
              </a:solidFill>
            </a:endParaRPr>
          </a:p>
        </p:txBody>
      </p:sp>
      <p:sp>
        <p:nvSpPr>
          <p:cNvPr id="1027" name="Rectangle 2"/>
          <p:cNvSpPr>
            <a:spLocks noGrp="1" noChangeArrowheads="1"/>
          </p:cNvSpPr>
          <p:nvPr>
            <p:ph type="title" idx="4294967295"/>
          </p:nvPr>
        </p:nvSpPr>
        <p:spPr bwMode="auto">
          <a:xfrm>
            <a:off x="91440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Arial" charset="0"/>
              </a:rPr>
              <a:t>单击此处编辑母版标题样式</a:t>
            </a:r>
          </a:p>
        </p:txBody>
      </p:sp>
      <p:sp>
        <p:nvSpPr>
          <p:cNvPr id="1028" name="Rectangle 4"/>
          <p:cNvSpPr>
            <a:spLocks noGrp="1" noChangeArrowheads="1"/>
          </p:cNvSpPr>
          <p:nvPr>
            <p:ph type="dt" sz="half" idx="2"/>
          </p:nvPr>
        </p:nvSpPr>
        <p:spPr bwMode="auto">
          <a:xfrm>
            <a:off x="7620000" y="6461125"/>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latin typeface="+mn-lt"/>
                <a:sym typeface="Arial" pitchFamily="34" charset="0"/>
              </a:defRPr>
            </a:lvl1pPr>
          </a:lstStyle>
          <a:p>
            <a:pPr>
              <a:defRPr/>
            </a:pPr>
            <a:endParaRPr lang="zh-CN" altLang="zh-CN"/>
          </a:p>
        </p:txBody>
      </p:sp>
      <p:sp>
        <p:nvSpPr>
          <p:cNvPr id="1029" name="Rectangle 6"/>
          <p:cNvSpPr>
            <a:spLocks noGrp="1" noChangeArrowheads="1"/>
          </p:cNvSpPr>
          <p:nvPr>
            <p:ph type="sldNum" sz="quarter" idx="4"/>
          </p:nvPr>
        </p:nvSpPr>
        <p:spPr bwMode="auto">
          <a:xfrm>
            <a:off x="6324600" y="646112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latin typeface="+mn-lt"/>
                <a:sym typeface="Arial" pitchFamily="34" charset="0"/>
              </a:defRPr>
            </a:lvl1pPr>
          </a:lstStyle>
          <a:p>
            <a:pPr>
              <a:defRPr/>
            </a:pPr>
            <a:fld id="{E134D004-9A3B-4076-B0B9-00060F5C94A1}" type="slidenum">
              <a:rPr lang="zh-CN" altLang="en-US"/>
              <a:pPr>
                <a:defRPr/>
              </a:pPr>
              <a:t>‹#›</a:t>
            </a:fld>
            <a:endParaRPr lang="en-US" sz="1800">
              <a:latin typeface="Verdana" pitchFamily="34" charset="0"/>
            </a:endParaRPr>
          </a:p>
        </p:txBody>
      </p:sp>
      <p:sp>
        <p:nvSpPr>
          <p:cNvPr id="1030" name="Rectangle 42"/>
          <p:cNvSpPr>
            <a:spLocks noChangeArrowheads="1"/>
          </p:cNvSpPr>
          <p:nvPr/>
        </p:nvSpPr>
        <p:spPr bwMode="auto">
          <a:xfrm>
            <a:off x="0" y="838200"/>
            <a:ext cx="9144000" cy="114300"/>
          </a:xfrm>
          <a:prstGeom prst="rect">
            <a:avLst/>
          </a:prstGeom>
          <a:gradFill rotWithShape="1">
            <a:gsLst>
              <a:gs pos="0">
                <a:srgbClr val="000000"/>
              </a:gs>
              <a:gs pos="100000">
                <a:srgbClr val="5D5D5D"/>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wrap="none" anchor="ctr"/>
          <a:lstStyle/>
          <a:p>
            <a:pPr algn="ctr"/>
            <a:endParaRPr lang="zh-CN" altLang="zh-CN">
              <a:solidFill>
                <a:srgbClr val="FFFFFF"/>
              </a:solidFill>
              <a:sym typeface="Arial" charset="0"/>
            </a:endParaRPr>
          </a:p>
        </p:txBody>
      </p:sp>
      <p:sp>
        <p:nvSpPr>
          <p:cNvPr id="1031" name="Rectangle 5"/>
          <p:cNvSpPr>
            <a:spLocks noGrp="1" noChangeArrowheads="1"/>
          </p:cNvSpPr>
          <p:nvPr>
            <p:ph type="ftr" sz="quarter" idx="3"/>
          </p:nvPr>
        </p:nvSpPr>
        <p:spPr bwMode="auto">
          <a:xfrm>
            <a:off x="609600" y="6477000"/>
            <a:ext cx="3581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latin typeface="+mn-lt"/>
                <a:sym typeface="Arial" pitchFamily="34" charset="0"/>
              </a:defRPr>
            </a:lvl1pPr>
          </a:lstStyle>
          <a:p>
            <a:pPr>
              <a:defRPr/>
            </a:pPr>
            <a:endParaRPr lang="zh-CN" altLang="zh-CN"/>
          </a:p>
        </p:txBody>
      </p:sp>
      <p:sp>
        <p:nvSpPr>
          <p:cNvPr id="1032" name="Freeform 52"/>
          <p:cNvSpPr>
            <a:spLocks noChangeArrowheads="1"/>
          </p:cNvSpPr>
          <p:nvPr/>
        </p:nvSpPr>
        <p:spPr bwMode="auto">
          <a:xfrm>
            <a:off x="-60325" y="4719638"/>
            <a:ext cx="9236075" cy="2093912"/>
          </a:xfrm>
          <a:custGeom>
            <a:avLst/>
            <a:gdLst>
              <a:gd name="T0" fmla="*/ 0 w 5817"/>
              <a:gd name="T1" fmla="*/ 0 h 1319"/>
              <a:gd name="T2" fmla="*/ 2147483647 w 5817"/>
              <a:gd name="T3" fmla="*/ 2147483647 h 1319"/>
              <a:gd name="T4" fmla="*/ 2147483647 w 5817"/>
              <a:gd name="T5" fmla="*/ 2147483647 h 1319"/>
              <a:gd name="T6" fmla="*/ 2147483647 w 5817"/>
              <a:gd name="T7" fmla="*/ 2147483647 h 1319"/>
              <a:gd name="T8" fmla="*/ 0 w 5817"/>
              <a:gd name="T9" fmla="*/ 0 h 1319"/>
              <a:gd name="T10" fmla="*/ 0 60000 65536"/>
              <a:gd name="T11" fmla="*/ 0 60000 65536"/>
              <a:gd name="T12" fmla="*/ 0 60000 65536"/>
              <a:gd name="T13" fmla="*/ 0 60000 65536"/>
              <a:gd name="T14" fmla="*/ 0 60000 65536"/>
              <a:gd name="T15" fmla="*/ 0 w 5817"/>
              <a:gd name="T16" fmla="*/ 0 h 1319"/>
              <a:gd name="T17" fmla="*/ 5817 w 5817"/>
              <a:gd name="T18" fmla="*/ 1319 h 1319"/>
            </a:gdLst>
            <a:ahLst/>
            <a:cxnLst>
              <a:cxn ang="T10">
                <a:pos x="T0" y="T1"/>
              </a:cxn>
              <a:cxn ang="T11">
                <a:pos x="T2" y="T3"/>
              </a:cxn>
              <a:cxn ang="T12">
                <a:pos x="T4" y="T5"/>
              </a:cxn>
              <a:cxn ang="T13">
                <a:pos x="T6" y="T7"/>
              </a:cxn>
              <a:cxn ang="T14">
                <a:pos x="T8" y="T9"/>
              </a:cxn>
            </a:cxnLst>
            <a:rect l="T15" t="T16" r="T17" b="T18"/>
            <a:pathLst>
              <a:path w="5817" h="1319">
                <a:moveTo>
                  <a:pt x="0" y="0"/>
                </a:moveTo>
                <a:lnTo>
                  <a:pt x="5806" y="549"/>
                </a:lnTo>
                <a:lnTo>
                  <a:pt x="5817" y="1319"/>
                </a:lnTo>
                <a:lnTo>
                  <a:pt x="38" y="169"/>
                </a:lnTo>
                <a:lnTo>
                  <a:pt x="0" y="0"/>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1033" name="Freeform 53"/>
          <p:cNvSpPr>
            <a:spLocks noChangeArrowheads="1"/>
          </p:cNvSpPr>
          <p:nvPr/>
        </p:nvSpPr>
        <p:spPr bwMode="auto">
          <a:xfrm>
            <a:off x="0" y="4495800"/>
            <a:ext cx="9174163" cy="2403475"/>
          </a:xfrm>
          <a:custGeom>
            <a:avLst/>
            <a:gdLst>
              <a:gd name="T0" fmla="*/ 2147483647 w 5779"/>
              <a:gd name="T1" fmla="*/ 2147483647 h 1514"/>
              <a:gd name="T2" fmla="*/ 2147483647 w 5779"/>
              <a:gd name="T3" fmla="*/ 2147483647 h 1514"/>
              <a:gd name="T4" fmla="*/ 2147483647 w 5779"/>
              <a:gd name="T5" fmla="*/ 0 h 1514"/>
              <a:gd name="T6" fmla="*/ 0 w 5779"/>
              <a:gd name="T7" fmla="*/ 2147483647 h 1514"/>
              <a:gd name="T8" fmla="*/ 2147483647 w 5779"/>
              <a:gd name="T9" fmla="*/ 2147483647 h 1514"/>
              <a:gd name="T10" fmla="*/ 0 60000 65536"/>
              <a:gd name="T11" fmla="*/ 0 60000 65536"/>
              <a:gd name="T12" fmla="*/ 0 60000 65536"/>
              <a:gd name="T13" fmla="*/ 0 60000 65536"/>
              <a:gd name="T14" fmla="*/ 0 60000 65536"/>
              <a:gd name="T15" fmla="*/ 0 w 5779"/>
              <a:gd name="T16" fmla="*/ 0 h 1514"/>
              <a:gd name="T17" fmla="*/ 5779 w 5779"/>
              <a:gd name="T18" fmla="*/ 1514 h 1514"/>
            </a:gdLst>
            <a:ahLst/>
            <a:cxnLst>
              <a:cxn ang="T10">
                <a:pos x="T0" y="T1"/>
              </a:cxn>
              <a:cxn ang="T11">
                <a:pos x="T2" y="T3"/>
              </a:cxn>
              <a:cxn ang="T12">
                <a:pos x="T4" y="T5"/>
              </a:cxn>
              <a:cxn ang="T13">
                <a:pos x="T6" y="T7"/>
              </a:cxn>
              <a:cxn ang="T14">
                <a:pos x="T8" y="T9"/>
              </a:cxn>
            </a:cxnLst>
            <a:rect l="T15" t="T16" r="T17" b="T18"/>
            <a:pathLst>
              <a:path w="5779" h="1514">
                <a:moveTo>
                  <a:pt x="3" y="1514"/>
                </a:moveTo>
                <a:lnTo>
                  <a:pt x="5779" y="1504"/>
                </a:lnTo>
                <a:lnTo>
                  <a:pt x="5773" y="0"/>
                </a:lnTo>
                <a:lnTo>
                  <a:pt x="0" y="1319"/>
                </a:lnTo>
                <a:lnTo>
                  <a:pt x="3" y="1514"/>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1034" name="Freeform 54"/>
          <p:cNvSpPr>
            <a:spLocks noChangeArrowheads="1"/>
          </p:cNvSpPr>
          <p:nvPr/>
        </p:nvSpPr>
        <p:spPr bwMode="auto">
          <a:xfrm>
            <a:off x="-20638" y="4791075"/>
            <a:ext cx="9205913" cy="2022475"/>
          </a:xfrm>
          <a:custGeom>
            <a:avLst/>
            <a:gdLst>
              <a:gd name="T0" fmla="*/ 2147483647 w 5799"/>
              <a:gd name="T1" fmla="*/ 2147483647 h 1274"/>
              <a:gd name="T2" fmla="*/ 2147483647 w 5799"/>
              <a:gd name="T3" fmla="*/ 2147483647 h 1274"/>
              <a:gd name="T4" fmla="*/ 0 w 5799"/>
              <a:gd name="T5" fmla="*/ 0 h 1274"/>
              <a:gd name="T6" fmla="*/ 0 60000 65536"/>
              <a:gd name="T7" fmla="*/ 0 60000 65536"/>
              <a:gd name="T8" fmla="*/ 0 60000 65536"/>
              <a:gd name="T9" fmla="*/ 0 w 5799"/>
              <a:gd name="T10" fmla="*/ 0 h 1274"/>
              <a:gd name="T11" fmla="*/ 5799 w 5799"/>
              <a:gd name="T12" fmla="*/ 1274 h 1274"/>
            </a:gdLst>
            <a:ahLst/>
            <a:cxnLst>
              <a:cxn ang="T6">
                <a:pos x="T0" y="T1"/>
              </a:cxn>
              <a:cxn ang="T7">
                <a:pos x="T2" y="T3"/>
              </a:cxn>
              <a:cxn ang="T8">
                <a:pos x="T4" y="T5"/>
              </a:cxn>
            </a:cxnLst>
            <a:rect l="T9" t="T10" r="T11" b="T12"/>
            <a:pathLst>
              <a:path w="5799" h="1274">
                <a:moveTo>
                  <a:pt x="27" y="1274"/>
                </a:moveTo>
                <a:lnTo>
                  <a:pt x="5799" y="789"/>
                </a:lnTo>
                <a:lnTo>
                  <a:pt x="0" y="0"/>
                </a:lnTo>
              </a:path>
            </a:pathLst>
          </a:custGeom>
          <a:solidFill>
            <a:srgbClr val="2F7ADF">
              <a:alpha val="50195"/>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1035" name="Rectangle 3"/>
          <p:cNvSpPr>
            <a:spLocks noGrp="1" noChangeArrowheads="1"/>
          </p:cNvSpPr>
          <p:nvPr>
            <p:ph type="body" idx="1"/>
          </p:nvPr>
        </p:nvSpPr>
        <p:spPr bwMode="auto">
          <a:xfrm>
            <a:off x="685800" y="12192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Arial" charset="0"/>
              </a:rPr>
              <a:t>单击此处编辑母版文本样式</a:t>
            </a:r>
          </a:p>
          <a:p>
            <a:pPr lvl="1"/>
            <a:r>
              <a:rPr lang="zh-CN" smtClean="0">
                <a:sym typeface="Arial" charset="0"/>
              </a:rPr>
              <a:t>第二级</a:t>
            </a:r>
          </a:p>
          <a:p>
            <a:pPr lvl="2"/>
            <a:r>
              <a:rPr lang="zh-CN" smtClean="0">
                <a:sym typeface="Arial" charset="0"/>
              </a:rPr>
              <a:t>第三级</a:t>
            </a:r>
          </a:p>
          <a:p>
            <a:pPr lvl="3"/>
            <a:r>
              <a:rPr lang="zh-CN" smtClean="0">
                <a:sym typeface="Arial" charset="0"/>
              </a:rPr>
              <a:t>第四级</a:t>
            </a:r>
          </a:p>
          <a:p>
            <a:pPr lvl="4"/>
            <a:r>
              <a:rPr lang="zh-CN" smtClean="0">
                <a:sym typeface="Arial" charset="0"/>
              </a:rPr>
              <a:t>第五级</a:t>
            </a:r>
          </a:p>
        </p:txBody>
      </p:sp>
    </p:spTree>
  </p:cSld>
  <p:clrMap bg1="dk2" tx1="lt1" bg2="dk1" tx2="lt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Lst>
  <p:transition/>
  <p:txStyles>
    <p:titleStyle>
      <a:lvl1pPr algn="ctr" rtl="0" eaLnBrk="0" fontAlgn="base" hangingPunct="0">
        <a:spcBef>
          <a:spcPct val="0"/>
        </a:spcBef>
        <a:spcAft>
          <a:spcPct val="0"/>
        </a:spcAft>
        <a:defRPr sz="3600" b="1">
          <a:solidFill>
            <a:srgbClr val="000000"/>
          </a:solidFill>
          <a:latin typeface="+mj-lt"/>
          <a:ea typeface="+mj-ea"/>
          <a:cs typeface="+mj-cs"/>
          <a:sym typeface="Arial" charset="0"/>
        </a:defRPr>
      </a:lvl1pPr>
      <a:lvl2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2pPr>
      <a:lvl3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3pPr>
      <a:lvl4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4pPr>
      <a:lvl5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5pPr>
      <a:lvl6pPr marL="4572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6pPr>
      <a:lvl7pPr marL="9144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7pPr>
      <a:lvl8pPr marL="13716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8pPr>
      <a:lvl9pPr marL="18288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9pPr>
    </p:titleStyle>
    <p:bodyStyle>
      <a:lvl1pPr marL="342900" indent="-342900" algn="l" defTabSz="0" rtl="0" eaLnBrk="0" fontAlgn="base" hangingPunct="0">
        <a:spcBef>
          <a:spcPct val="20000"/>
        </a:spcBef>
        <a:spcAft>
          <a:spcPct val="0"/>
        </a:spcAft>
        <a:buClr>
          <a:schemeClr val="tx2"/>
        </a:buClr>
        <a:buSzPct val="115000"/>
        <a:buFont typeface="Wingdings" pitchFamily="2" charset="2"/>
        <a:buChar char="§"/>
        <a:defRPr sz="2800">
          <a:solidFill>
            <a:schemeClr val="tx1"/>
          </a:solidFill>
          <a:latin typeface="+mn-lt"/>
          <a:ea typeface="+mn-ea"/>
          <a:cs typeface="+mn-cs"/>
          <a:sym typeface="Arial" charset="0"/>
        </a:defRPr>
      </a:lvl1pPr>
      <a:lvl2pPr marL="742950" indent="-285750" algn="l" defTabSz="0" rtl="0" eaLnBrk="0" fontAlgn="base" hangingPunct="0">
        <a:spcBef>
          <a:spcPct val="20000"/>
        </a:spcBef>
        <a:spcAft>
          <a:spcPct val="0"/>
        </a:spcAft>
        <a:buClr>
          <a:schemeClr val="accent1"/>
        </a:buClr>
        <a:buSzPct val="115000"/>
        <a:buFont typeface="Wingdings" pitchFamily="2" charset="2"/>
        <a:buChar char="§"/>
        <a:defRPr sz="2400">
          <a:solidFill>
            <a:schemeClr val="tx1"/>
          </a:solidFill>
          <a:latin typeface="+mn-lt"/>
          <a:cs typeface="+mn-cs"/>
          <a:sym typeface="Arial" charset="0"/>
        </a:defRPr>
      </a:lvl2pPr>
      <a:lvl3pPr marL="1143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3pPr>
      <a:lvl4pPr marL="1600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4pPr>
      <a:lvl5pPr marL="20574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5pPr>
      <a:lvl6pPr marL="25146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6pPr>
      <a:lvl7pPr marL="29718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7pPr>
      <a:lvl8pPr marL="3429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8pPr>
      <a:lvl9pPr marL="3886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244F94"/>
            </a:gs>
            <a:gs pos="100000">
              <a:srgbClr val="102344"/>
            </a:gs>
          </a:gsLst>
          <a:lin ang="0" scaled="1"/>
        </a:gradFill>
        <a:effectLst/>
      </p:bgPr>
    </p:bg>
    <p:spTree>
      <p:nvGrpSpPr>
        <p:cNvPr id="1" name=""/>
        <p:cNvGrpSpPr/>
        <p:nvPr/>
      </p:nvGrpSpPr>
      <p:grpSpPr>
        <a:xfrm>
          <a:off x="0" y="0"/>
          <a:ext cx="0" cy="0"/>
          <a:chOff x="0" y="0"/>
          <a:chExt cx="0" cy="0"/>
        </a:xfrm>
      </p:grpSpPr>
      <p:sp>
        <p:nvSpPr>
          <p:cNvPr id="2050" name="Rectangle 41"/>
          <p:cNvSpPr>
            <a:spLocks noChangeArrowheads="1"/>
          </p:cNvSpPr>
          <p:nvPr/>
        </p:nvSpPr>
        <p:spPr bwMode="auto">
          <a:xfrm>
            <a:off x="0" y="0"/>
            <a:ext cx="9144000" cy="923925"/>
          </a:xfrm>
          <a:prstGeom prst="rect">
            <a:avLst/>
          </a:pr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a:endParaRPr lang="zh-CN" altLang="zh-CN">
              <a:solidFill>
                <a:srgbClr val="FFFFFF"/>
              </a:solidFill>
            </a:endParaRPr>
          </a:p>
        </p:txBody>
      </p:sp>
      <p:sp>
        <p:nvSpPr>
          <p:cNvPr id="2051" name="Rectangle 2"/>
          <p:cNvSpPr>
            <a:spLocks noGrp="1" noChangeArrowheads="1"/>
          </p:cNvSpPr>
          <p:nvPr>
            <p:ph type="title" idx="4294967295"/>
          </p:nvPr>
        </p:nvSpPr>
        <p:spPr bwMode="auto">
          <a:xfrm>
            <a:off x="91440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Arial" charset="0"/>
              </a:rPr>
              <a:t>单击此处编辑母版标题样式</a:t>
            </a:r>
          </a:p>
        </p:txBody>
      </p:sp>
      <p:sp>
        <p:nvSpPr>
          <p:cNvPr id="2052" name="Rectangle 4"/>
          <p:cNvSpPr>
            <a:spLocks noGrp="1" noChangeArrowheads="1"/>
          </p:cNvSpPr>
          <p:nvPr>
            <p:ph type="dt" sz="half" idx="2"/>
          </p:nvPr>
        </p:nvSpPr>
        <p:spPr bwMode="auto">
          <a:xfrm>
            <a:off x="7620000" y="6461125"/>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latin typeface="+mn-lt"/>
                <a:sym typeface="Arial" pitchFamily="34" charset="0"/>
              </a:defRPr>
            </a:lvl1pPr>
          </a:lstStyle>
          <a:p>
            <a:pPr>
              <a:defRPr/>
            </a:pPr>
            <a:endParaRPr lang="zh-CN" altLang="zh-CN"/>
          </a:p>
        </p:txBody>
      </p:sp>
      <p:sp>
        <p:nvSpPr>
          <p:cNvPr id="2053" name="Rectangle 6"/>
          <p:cNvSpPr>
            <a:spLocks noGrp="1" noChangeArrowheads="1"/>
          </p:cNvSpPr>
          <p:nvPr>
            <p:ph type="sldNum" sz="quarter" idx="4"/>
          </p:nvPr>
        </p:nvSpPr>
        <p:spPr bwMode="auto">
          <a:xfrm>
            <a:off x="6324600" y="646112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latin typeface="+mn-lt"/>
                <a:sym typeface="Arial" pitchFamily="34" charset="0"/>
              </a:defRPr>
            </a:lvl1pPr>
          </a:lstStyle>
          <a:p>
            <a:pPr>
              <a:defRPr/>
            </a:pPr>
            <a:fld id="{E7564A5F-F31F-467F-AF86-6F2835C4AC74}" type="slidenum">
              <a:rPr lang="zh-CN" altLang="en-US"/>
              <a:pPr>
                <a:defRPr/>
              </a:pPr>
              <a:t>‹#›</a:t>
            </a:fld>
            <a:endParaRPr lang="en-US" sz="1800">
              <a:solidFill>
                <a:srgbClr val="FFFFFF"/>
              </a:solidFill>
              <a:latin typeface="Verdana" pitchFamily="34" charset="0"/>
            </a:endParaRPr>
          </a:p>
        </p:txBody>
      </p:sp>
      <p:sp>
        <p:nvSpPr>
          <p:cNvPr id="2054" name="Rectangle 42"/>
          <p:cNvSpPr>
            <a:spLocks noChangeArrowheads="1"/>
          </p:cNvSpPr>
          <p:nvPr/>
        </p:nvSpPr>
        <p:spPr bwMode="auto">
          <a:xfrm>
            <a:off x="0" y="838200"/>
            <a:ext cx="9144000" cy="114300"/>
          </a:xfrm>
          <a:prstGeom prst="rect">
            <a:avLst/>
          </a:prstGeom>
          <a:gradFill rotWithShape="1">
            <a:gsLst>
              <a:gs pos="0">
                <a:srgbClr val="000000"/>
              </a:gs>
              <a:gs pos="100000">
                <a:srgbClr val="5D5D5D"/>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wrap="none" anchor="ctr"/>
          <a:lstStyle/>
          <a:p>
            <a:pPr algn="ctr"/>
            <a:endParaRPr lang="zh-CN" altLang="zh-CN">
              <a:solidFill>
                <a:srgbClr val="FFFFFF"/>
              </a:solidFill>
              <a:sym typeface="Arial" charset="0"/>
            </a:endParaRPr>
          </a:p>
        </p:txBody>
      </p:sp>
      <p:sp>
        <p:nvSpPr>
          <p:cNvPr id="2055" name="Rectangle 5"/>
          <p:cNvSpPr>
            <a:spLocks noGrp="1" noChangeArrowheads="1"/>
          </p:cNvSpPr>
          <p:nvPr>
            <p:ph type="ftr" sz="quarter" idx="3"/>
          </p:nvPr>
        </p:nvSpPr>
        <p:spPr bwMode="auto">
          <a:xfrm>
            <a:off x="609600" y="6477000"/>
            <a:ext cx="3581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latin typeface="+mn-lt"/>
                <a:sym typeface="Arial" pitchFamily="34" charset="0"/>
              </a:defRPr>
            </a:lvl1pPr>
          </a:lstStyle>
          <a:p>
            <a:pPr>
              <a:defRPr/>
            </a:pPr>
            <a:endParaRPr lang="zh-CN" altLang="zh-CN"/>
          </a:p>
        </p:txBody>
      </p:sp>
      <p:sp>
        <p:nvSpPr>
          <p:cNvPr id="2056" name="Freeform 52"/>
          <p:cNvSpPr>
            <a:spLocks noChangeArrowheads="1"/>
          </p:cNvSpPr>
          <p:nvPr/>
        </p:nvSpPr>
        <p:spPr bwMode="auto">
          <a:xfrm>
            <a:off x="-60325" y="4719638"/>
            <a:ext cx="9236075" cy="2093912"/>
          </a:xfrm>
          <a:custGeom>
            <a:avLst/>
            <a:gdLst>
              <a:gd name="T0" fmla="*/ 0 w 5817"/>
              <a:gd name="T1" fmla="*/ 0 h 1319"/>
              <a:gd name="T2" fmla="*/ 2147483647 w 5817"/>
              <a:gd name="T3" fmla="*/ 2147483647 h 1319"/>
              <a:gd name="T4" fmla="*/ 2147483647 w 5817"/>
              <a:gd name="T5" fmla="*/ 2147483647 h 1319"/>
              <a:gd name="T6" fmla="*/ 2147483647 w 5817"/>
              <a:gd name="T7" fmla="*/ 2147483647 h 1319"/>
              <a:gd name="T8" fmla="*/ 0 w 5817"/>
              <a:gd name="T9" fmla="*/ 0 h 1319"/>
              <a:gd name="T10" fmla="*/ 0 60000 65536"/>
              <a:gd name="T11" fmla="*/ 0 60000 65536"/>
              <a:gd name="T12" fmla="*/ 0 60000 65536"/>
              <a:gd name="T13" fmla="*/ 0 60000 65536"/>
              <a:gd name="T14" fmla="*/ 0 60000 65536"/>
              <a:gd name="T15" fmla="*/ 0 w 5817"/>
              <a:gd name="T16" fmla="*/ 0 h 1319"/>
              <a:gd name="T17" fmla="*/ 5817 w 5817"/>
              <a:gd name="T18" fmla="*/ 1319 h 1319"/>
            </a:gdLst>
            <a:ahLst/>
            <a:cxnLst>
              <a:cxn ang="T10">
                <a:pos x="T0" y="T1"/>
              </a:cxn>
              <a:cxn ang="T11">
                <a:pos x="T2" y="T3"/>
              </a:cxn>
              <a:cxn ang="T12">
                <a:pos x="T4" y="T5"/>
              </a:cxn>
              <a:cxn ang="T13">
                <a:pos x="T6" y="T7"/>
              </a:cxn>
              <a:cxn ang="T14">
                <a:pos x="T8" y="T9"/>
              </a:cxn>
            </a:cxnLst>
            <a:rect l="T15" t="T16" r="T17" b="T18"/>
            <a:pathLst>
              <a:path w="5817" h="1319">
                <a:moveTo>
                  <a:pt x="0" y="0"/>
                </a:moveTo>
                <a:lnTo>
                  <a:pt x="5806" y="549"/>
                </a:lnTo>
                <a:lnTo>
                  <a:pt x="5817" y="1319"/>
                </a:lnTo>
                <a:lnTo>
                  <a:pt x="38" y="169"/>
                </a:lnTo>
                <a:lnTo>
                  <a:pt x="0" y="0"/>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2057" name="Freeform 53"/>
          <p:cNvSpPr>
            <a:spLocks noChangeArrowheads="1"/>
          </p:cNvSpPr>
          <p:nvPr/>
        </p:nvSpPr>
        <p:spPr bwMode="auto">
          <a:xfrm>
            <a:off x="0" y="4495800"/>
            <a:ext cx="9174163" cy="2403475"/>
          </a:xfrm>
          <a:custGeom>
            <a:avLst/>
            <a:gdLst>
              <a:gd name="T0" fmla="*/ 2147483647 w 5779"/>
              <a:gd name="T1" fmla="*/ 2147483647 h 1514"/>
              <a:gd name="T2" fmla="*/ 2147483647 w 5779"/>
              <a:gd name="T3" fmla="*/ 2147483647 h 1514"/>
              <a:gd name="T4" fmla="*/ 2147483647 w 5779"/>
              <a:gd name="T5" fmla="*/ 0 h 1514"/>
              <a:gd name="T6" fmla="*/ 0 w 5779"/>
              <a:gd name="T7" fmla="*/ 2147483647 h 1514"/>
              <a:gd name="T8" fmla="*/ 2147483647 w 5779"/>
              <a:gd name="T9" fmla="*/ 2147483647 h 1514"/>
              <a:gd name="T10" fmla="*/ 0 60000 65536"/>
              <a:gd name="T11" fmla="*/ 0 60000 65536"/>
              <a:gd name="T12" fmla="*/ 0 60000 65536"/>
              <a:gd name="T13" fmla="*/ 0 60000 65536"/>
              <a:gd name="T14" fmla="*/ 0 60000 65536"/>
              <a:gd name="T15" fmla="*/ 0 w 5779"/>
              <a:gd name="T16" fmla="*/ 0 h 1514"/>
              <a:gd name="T17" fmla="*/ 5779 w 5779"/>
              <a:gd name="T18" fmla="*/ 1514 h 1514"/>
            </a:gdLst>
            <a:ahLst/>
            <a:cxnLst>
              <a:cxn ang="T10">
                <a:pos x="T0" y="T1"/>
              </a:cxn>
              <a:cxn ang="T11">
                <a:pos x="T2" y="T3"/>
              </a:cxn>
              <a:cxn ang="T12">
                <a:pos x="T4" y="T5"/>
              </a:cxn>
              <a:cxn ang="T13">
                <a:pos x="T6" y="T7"/>
              </a:cxn>
              <a:cxn ang="T14">
                <a:pos x="T8" y="T9"/>
              </a:cxn>
            </a:cxnLst>
            <a:rect l="T15" t="T16" r="T17" b="T18"/>
            <a:pathLst>
              <a:path w="5779" h="1514">
                <a:moveTo>
                  <a:pt x="3" y="1514"/>
                </a:moveTo>
                <a:lnTo>
                  <a:pt x="5779" y="1504"/>
                </a:lnTo>
                <a:lnTo>
                  <a:pt x="5773" y="0"/>
                </a:lnTo>
                <a:lnTo>
                  <a:pt x="0" y="1319"/>
                </a:lnTo>
                <a:lnTo>
                  <a:pt x="3" y="1514"/>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2058" name="Freeform 54"/>
          <p:cNvSpPr>
            <a:spLocks noChangeArrowheads="1"/>
          </p:cNvSpPr>
          <p:nvPr/>
        </p:nvSpPr>
        <p:spPr bwMode="auto">
          <a:xfrm>
            <a:off x="-20638" y="4791075"/>
            <a:ext cx="9205913" cy="2022475"/>
          </a:xfrm>
          <a:custGeom>
            <a:avLst/>
            <a:gdLst>
              <a:gd name="T0" fmla="*/ 2147483647 w 5799"/>
              <a:gd name="T1" fmla="*/ 2147483647 h 1274"/>
              <a:gd name="T2" fmla="*/ 2147483647 w 5799"/>
              <a:gd name="T3" fmla="*/ 2147483647 h 1274"/>
              <a:gd name="T4" fmla="*/ 0 w 5799"/>
              <a:gd name="T5" fmla="*/ 0 h 1274"/>
              <a:gd name="T6" fmla="*/ 0 60000 65536"/>
              <a:gd name="T7" fmla="*/ 0 60000 65536"/>
              <a:gd name="T8" fmla="*/ 0 60000 65536"/>
              <a:gd name="T9" fmla="*/ 0 w 5799"/>
              <a:gd name="T10" fmla="*/ 0 h 1274"/>
              <a:gd name="T11" fmla="*/ 5799 w 5799"/>
              <a:gd name="T12" fmla="*/ 1274 h 1274"/>
            </a:gdLst>
            <a:ahLst/>
            <a:cxnLst>
              <a:cxn ang="T6">
                <a:pos x="T0" y="T1"/>
              </a:cxn>
              <a:cxn ang="T7">
                <a:pos x="T2" y="T3"/>
              </a:cxn>
              <a:cxn ang="T8">
                <a:pos x="T4" y="T5"/>
              </a:cxn>
            </a:cxnLst>
            <a:rect l="T9" t="T10" r="T11" b="T12"/>
            <a:pathLst>
              <a:path w="5799" h="1274">
                <a:moveTo>
                  <a:pt x="27" y="1274"/>
                </a:moveTo>
                <a:lnTo>
                  <a:pt x="5799" y="789"/>
                </a:lnTo>
                <a:lnTo>
                  <a:pt x="0" y="0"/>
                </a:lnTo>
              </a:path>
            </a:pathLst>
          </a:custGeom>
          <a:solidFill>
            <a:srgbClr val="2F7ADF">
              <a:alpha val="50195"/>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2059" name="Rectangle 3"/>
          <p:cNvSpPr>
            <a:spLocks noGrp="1" noChangeArrowheads="1"/>
          </p:cNvSpPr>
          <p:nvPr>
            <p:ph type="body" idx="1"/>
          </p:nvPr>
        </p:nvSpPr>
        <p:spPr bwMode="auto">
          <a:xfrm>
            <a:off x="685800" y="12192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Arial" charset="0"/>
              </a:rPr>
              <a:t>单击此处编辑母版文本样式</a:t>
            </a:r>
          </a:p>
          <a:p>
            <a:pPr lvl="1"/>
            <a:r>
              <a:rPr lang="zh-CN" smtClean="0">
                <a:sym typeface="Arial" charset="0"/>
              </a:rPr>
              <a:t>第二级</a:t>
            </a:r>
          </a:p>
          <a:p>
            <a:pPr lvl="2"/>
            <a:r>
              <a:rPr lang="zh-CN" smtClean="0">
                <a:sym typeface="Arial" charset="0"/>
              </a:rPr>
              <a:t>第三级</a:t>
            </a:r>
          </a:p>
          <a:p>
            <a:pPr lvl="3"/>
            <a:r>
              <a:rPr lang="zh-CN" smtClean="0">
                <a:sym typeface="Arial" charset="0"/>
              </a:rPr>
              <a:t>第四级</a:t>
            </a:r>
          </a:p>
          <a:p>
            <a:pPr lvl="4"/>
            <a:r>
              <a:rPr lang="zh-CN" smtClean="0">
                <a:sym typeface="Arial" charset="0"/>
              </a:rPr>
              <a:t>第五级</a:t>
            </a:r>
          </a:p>
        </p:txBody>
      </p:sp>
    </p:spTree>
  </p:cSld>
  <p:clrMap bg1="dk2" tx1="lt1" bg2="dk1" tx2="lt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6" r:id="rId12"/>
  </p:sldLayoutIdLst>
  <p:transition/>
  <p:txStyles>
    <p:titleStyle>
      <a:lvl1pPr algn="ctr" rtl="0" eaLnBrk="0" fontAlgn="base" hangingPunct="0">
        <a:spcBef>
          <a:spcPct val="0"/>
        </a:spcBef>
        <a:spcAft>
          <a:spcPct val="0"/>
        </a:spcAft>
        <a:defRPr sz="3600" b="1">
          <a:solidFill>
            <a:srgbClr val="000000"/>
          </a:solidFill>
          <a:latin typeface="+mj-lt"/>
          <a:ea typeface="+mj-ea"/>
          <a:cs typeface="+mj-cs"/>
          <a:sym typeface="Arial" charset="0"/>
        </a:defRPr>
      </a:lvl1pPr>
      <a:lvl2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2pPr>
      <a:lvl3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3pPr>
      <a:lvl4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4pPr>
      <a:lvl5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5pPr>
      <a:lvl6pPr marL="4572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6pPr>
      <a:lvl7pPr marL="9144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7pPr>
      <a:lvl8pPr marL="13716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8pPr>
      <a:lvl9pPr marL="18288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9pPr>
    </p:titleStyle>
    <p:bodyStyle>
      <a:lvl1pPr marL="342900" indent="-342900" algn="l" defTabSz="0" rtl="0" eaLnBrk="0" fontAlgn="base" hangingPunct="0">
        <a:spcBef>
          <a:spcPct val="20000"/>
        </a:spcBef>
        <a:spcAft>
          <a:spcPct val="0"/>
        </a:spcAft>
        <a:buClr>
          <a:schemeClr val="tx2"/>
        </a:buClr>
        <a:buSzPct val="115000"/>
        <a:buFont typeface="Wingdings" pitchFamily="2" charset="2"/>
        <a:buChar char="§"/>
        <a:defRPr sz="2800">
          <a:solidFill>
            <a:schemeClr val="tx1"/>
          </a:solidFill>
          <a:latin typeface="+mn-lt"/>
          <a:ea typeface="+mn-ea"/>
          <a:cs typeface="+mn-cs"/>
          <a:sym typeface="Arial" charset="0"/>
        </a:defRPr>
      </a:lvl1pPr>
      <a:lvl2pPr marL="742950" indent="-285750" algn="l" defTabSz="0" rtl="0" eaLnBrk="0" fontAlgn="base" hangingPunct="0">
        <a:spcBef>
          <a:spcPct val="20000"/>
        </a:spcBef>
        <a:spcAft>
          <a:spcPct val="0"/>
        </a:spcAft>
        <a:buClr>
          <a:schemeClr val="accent1"/>
        </a:buClr>
        <a:buSzPct val="115000"/>
        <a:buFont typeface="Wingdings" pitchFamily="2" charset="2"/>
        <a:buChar char="§"/>
        <a:defRPr sz="2400">
          <a:solidFill>
            <a:schemeClr val="tx1"/>
          </a:solidFill>
          <a:latin typeface="+mn-lt"/>
          <a:cs typeface="+mn-cs"/>
          <a:sym typeface="Arial" charset="0"/>
        </a:defRPr>
      </a:lvl2pPr>
      <a:lvl3pPr marL="1143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3pPr>
      <a:lvl4pPr marL="1600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4pPr>
      <a:lvl5pPr marL="20574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5pPr>
      <a:lvl6pPr marL="25146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6pPr>
      <a:lvl7pPr marL="29718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7pPr>
      <a:lvl8pPr marL="3429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8pPr>
      <a:lvl9pPr marL="3886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244F94"/>
            </a:gs>
            <a:gs pos="100000">
              <a:srgbClr val="102344"/>
            </a:gs>
          </a:gsLst>
          <a:lin ang="0" scaled="1"/>
        </a:gradFill>
        <a:effectLst/>
      </p:bgPr>
    </p:bg>
    <p:spTree>
      <p:nvGrpSpPr>
        <p:cNvPr id="1" name=""/>
        <p:cNvGrpSpPr/>
        <p:nvPr/>
      </p:nvGrpSpPr>
      <p:grpSpPr>
        <a:xfrm>
          <a:off x="0" y="0"/>
          <a:ext cx="0" cy="0"/>
          <a:chOff x="0" y="0"/>
          <a:chExt cx="0" cy="0"/>
        </a:xfrm>
      </p:grpSpPr>
      <p:sp>
        <p:nvSpPr>
          <p:cNvPr id="3074" name="Rectangle 41"/>
          <p:cNvSpPr>
            <a:spLocks noChangeArrowheads="1"/>
          </p:cNvSpPr>
          <p:nvPr/>
        </p:nvSpPr>
        <p:spPr bwMode="auto">
          <a:xfrm>
            <a:off x="0" y="0"/>
            <a:ext cx="9144000" cy="923925"/>
          </a:xfrm>
          <a:prstGeom prst="rect">
            <a:avLst/>
          </a:pr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a:endParaRPr lang="zh-CN" altLang="zh-CN">
              <a:solidFill>
                <a:srgbClr val="FFFFFF"/>
              </a:solidFill>
            </a:endParaRPr>
          </a:p>
        </p:txBody>
      </p:sp>
      <p:sp>
        <p:nvSpPr>
          <p:cNvPr id="3075" name="Rectangle 2"/>
          <p:cNvSpPr>
            <a:spLocks noGrp="1" noChangeArrowheads="1"/>
          </p:cNvSpPr>
          <p:nvPr>
            <p:ph type="title" idx="4294967295"/>
          </p:nvPr>
        </p:nvSpPr>
        <p:spPr bwMode="auto">
          <a:xfrm>
            <a:off x="91440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Arial" charset="0"/>
              </a:rPr>
              <a:t>单击此处编辑母版标题样式</a:t>
            </a:r>
          </a:p>
        </p:txBody>
      </p:sp>
      <p:sp>
        <p:nvSpPr>
          <p:cNvPr id="3076" name="Rectangle 4"/>
          <p:cNvSpPr>
            <a:spLocks noGrp="1" noChangeArrowheads="1"/>
          </p:cNvSpPr>
          <p:nvPr>
            <p:ph type="dt" sz="half" idx="2"/>
          </p:nvPr>
        </p:nvSpPr>
        <p:spPr bwMode="auto">
          <a:xfrm>
            <a:off x="7620000" y="6461125"/>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solidFill>
                  <a:srgbClr val="FFFFFF"/>
                </a:solidFill>
                <a:latin typeface="+mn-lt"/>
                <a:sym typeface="Arial" pitchFamily="34" charset="0"/>
              </a:defRPr>
            </a:lvl1pPr>
          </a:lstStyle>
          <a:p>
            <a:pPr>
              <a:defRPr/>
            </a:pPr>
            <a:endParaRPr lang="zh-CN" altLang="zh-CN"/>
          </a:p>
        </p:txBody>
      </p:sp>
      <p:sp>
        <p:nvSpPr>
          <p:cNvPr id="3077" name="Rectangle 6"/>
          <p:cNvSpPr>
            <a:spLocks noGrp="1" noChangeArrowheads="1"/>
          </p:cNvSpPr>
          <p:nvPr>
            <p:ph type="sldNum" sz="quarter" idx="4"/>
          </p:nvPr>
        </p:nvSpPr>
        <p:spPr bwMode="auto">
          <a:xfrm>
            <a:off x="6324600" y="646112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solidFill>
                  <a:srgbClr val="FFFFFF"/>
                </a:solidFill>
                <a:latin typeface="+mn-lt"/>
                <a:sym typeface="Arial" pitchFamily="34" charset="0"/>
              </a:defRPr>
            </a:lvl1pPr>
          </a:lstStyle>
          <a:p>
            <a:pPr>
              <a:defRPr/>
            </a:pPr>
            <a:fld id="{933FFD28-7D5C-4AA6-8C52-CD1B2D5262AD}" type="slidenum">
              <a:rPr lang="zh-CN" altLang="en-US"/>
              <a:pPr>
                <a:defRPr/>
              </a:pPr>
              <a:t>‹#›</a:t>
            </a:fld>
            <a:endParaRPr lang="en-US" sz="1800">
              <a:solidFill>
                <a:schemeClr val="tx1"/>
              </a:solidFill>
              <a:latin typeface="Verdana" pitchFamily="34" charset="0"/>
            </a:endParaRPr>
          </a:p>
        </p:txBody>
      </p:sp>
      <p:sp>
        <p:nvSpPr>
          <p:cNvPr id="3078" name="Rectangle 42"/>
          <p:cNvSpPr>
            <a:spLocks noChangeArrowheads="1"/>
          </p:cNvSpPr>
          <p:nvPr/>
        </p:nvSpPr>
        <p:spPr bwMode="auto">
          <a:xfrm>
            <a:off x="0" y="838200"/>
            <a:ext cx="9144000" cy="114300"/>
          </a:xfrm>
          <a:prstGeom prst="rect">
            <a:avLst/>
          </a:prstGeom>
          <a:gradFill rotWithShape="1">
            <a:gsLst>
              <a:gs pos="0">
                <a:srgbClr val="000000"/>
              </a:gs>
              <a:gs pos="100000">
                <a:srgbClr val="5D5D5D"/>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wrap="none" anchor="ctr"/>
          <a:lstStyle/>
          <a:p>
            <a:pPr algn="ctr"/>
            <a:endParaRPr lang="zh-CN" altLang="zh-CN">
              <a:solidFill>
                <a:srgbClr val="FFFFFF"/>
              </a:solidFill>
              <a:sym typeface="Arial" charset="0"/>
            </a:endParaRPr>
          </a:p>
        </p:txBody>
      </p:sp>
      <p:sp>
        <p:nvSpPr>
          <p:cNvPr id="3079" name="Rectangle 5"/>
          <p:cNvSpPr>
            <a:spLocks noGrp="1" noChangeArrowheads="1"/>
          </p:cNvSpPr>
          <p:nvPr>
            <p:ph type="ftr" sz="quarter" idx="3"/>
          </p:nvPr>
        </p:nvSpPr>
        <p:spPr bwMode="auto">
          <a:xfrm>
            <a:off x="609600" y="6477000"/>
            <a:ext cx="3581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solidFill>
                  <a:srgbClr val="FFFFFF"/>
                </a:solidFill>
                <a:latin typeface="+mn-lt"/>
                <a:sym typeface="Arial" pitchFamily="34" charset="0"/>
              </a:defRPr>
            </a:lvl1pPr>
          </a:lstStyle>
          <a:p>
            <a:pPr>
              <a:defRPr/>
            </a:pPr>
            <a:endParaRPr lang="zh-CN" altLang="zh-CN"/>
          </a:p>
        </p:txBody>
      </p:sp>
      <p:sp>
        <p:nvSpPr>
          <p:cNvPr id="3080" name="Freeform 52"/>
          <p:cNvSpPr>
            <a:spLocks noChangeArrowheads="1"/>
          </p:cNvSpPr>
          <p:nvPr/>
        </p:nvSpPr>
        <p:spPr bwMode="auto">
          <a:xfrm>
            <a:off x="-60325" y="4719638"/>
            <a:ext cx="9236075" cy="2093912"/>
          </a:xfrm>
          <a:custGeom>
            <a:avLst/>
            <a:gdLst>
              <a:gd name="T0" fmla="*/ 0 w 5817"/>
              <a:gd name="T1" fmla="*/ 0 h 1319"/>
              <a:gd name="T2" fmla="*/ 2147483647 w 5817"/>
              <a:gd name="T3" fmla="*/ 2147483647 h 1319"/>
              <a:gd name="T4" fmla="*/ 2147483647 w 5817"/>
              <a:gd name="T5" fmla="*/ 2147483647 h 1319"/>
              <a:gd name="T6" fmla="*/ 2147483647 w 5817"/>
              <a:gd name="T7" fmla="*/ 2147483647 h 1319"/>
              <a:gd name="T8" fmla="*/ 0 w 5817"/>
              <a:gd name="T9" fmla="*/ 0 h 1319"/>
              <a:gd name="T10" fmla="*/ 0 60000 65536"/>
              <a:gd name="T11" fmla="*/ 0 60000 65536"/>
              <a:gd name="T12" fmla="*/ 0 60000 65536"/>
              <a:gd name="T13" fmla="*/ 0 60000 65536"/>
              <a:gd name="T14" fmla="*/ 0 60000 65536"/>
              <a:gd name="T15" fmla="*/ 0 w 5817"/>
              <a:gd name="T16" fmla="*/ 0 h 1319"/>
              <a:gd name="T17" fmla="*/ 5817 w 5817"/>
              <a:gd name="T18" fmla="*/ 1319 h 1319"/>
            </a:gdLst>
            <a:ahLst/>
            <a:cxnLst>
              <a:cxn ang="T10">
                <a:pos x="T0" y="T1"/>
              </a:cxn>
              <a:cxn ang="T11">
                <a:pos x="T2" y="T3"/>
              </a:cxn>
              <a:cxn ang="T12">
                <a:pos x="T4" y="T5"/>
              </a:cxn>
              <a:cxn ang="T13">
                <a:pos x="T6" y="T7"/>
              </a:cxn>
              <a:cxn ang="T14">
                <a:pos x="T8" y="T9"/>
              </a:cxn>
            </a:cxnLst>
            <a:rect l="T15" t="T16" r="T17" b="T18"/>
            <a:pathLst>
              <a:path w="5817" h="1319">
                <a:moveTo>
                  <a:pt x="0" y="0"/>
                </a:moveTo>
                <a:lnTo>
                  <a:pt x="5806" y="549"/>
                </a:lnTo>
                <a:lnTo>
                  <a:pt x="5817" y="1319"/>
                </a:lnTo>
                <a:lnTo>
                  <a:pt x="38" y="169"/>
                </a:lnTo>
                <a:lnTo>
                  <a:pt x="0" y="0"/>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3081" name="Freeform 53"/>
          <p:cNvSpPr>
            <a:spLocks noChangeArrowheads="1"/>
          </p:cNvSpPr>
          <p:nvPr/>
        </p:nvSpPr>
        <p:spPr bwMode="auto">
          <a:xfrm>
            <a:off x="0" y="4495800"/>
            <a:ext cx="9174163" cy="2403475"/>
          </a:xfrm>
          <a:custGeom>
            <a:avLst/>
            <a:gdLst>
              <a:gd name="T0" fmla="*/ 2147483647 w 5779"/>
              <a:gd name="T1" fmla="*/ 2147483647 h 1514"/>
              <a:gd name="T2" fmla="*/ 2147483647 w 5779"/>
              <a:gd name="T3" fmla="*/ 2147483647 h 1514"/>
              <a:gd name="T4" fmla="*/ 2147483647 w 5779"/>
              <a:gd name="T5" fmla="*/ 0 h 1514"/>
              <a:gd name="T6" fmla="*/ 0 w 5779"/>
              <a:gd name="T7" fmla="*/ 2147483647 h 1514"/>
              <a:gd name="T8" fmla="*/ 2147483647 w 5779"/>
              <a:gd name="T9" fmla="*/ 2147483647 h 1514"/>
              <a:gd name="T10" fmla="*/ 0 60000 65536"/>
              <a:gd name="T11" fmla="*/ 0 60000 65536"/>
              <a:gd name="T12" fmla="*/ 0 60000 65536"/>
              <a:gd name="T13" fmla="*/ 0 60000 65536"/>
              <a:gd name="T14" fmla="*/ 0 60000 65536"/>
              <a:gd name="T15" fmla="*/ 0 w 5779"/>
              <a:gd name="T16" fmla="*/ 0 h 1514"/>
              <a:gd name="T17" fmla="*/ 5779 w 5779"/>
              <a:gd name="T18" fmla="*/ 1514 h 1514"/>
            </a:gdLst>
            <a:ahLst/>
            <a:cxnLst>
              <a:cxn ang="T10">
                <a:pos x="T0" y="T1"/>
              </a:cxn>
              <a:cxn ang="T11">
                <a:pos x="T2" y="T3"/>
              </a:cxn>
              <a:cxn ang="T12">
                <a:pos x="T4" y="T5"/>
              </a:cxn>
              <a:cxn ang="T13">
                <a:pos x="T6" y="T7"/>
              </a:cxn>
              <a:cxn ang="T14">
                <a:pos x="T8" y="T9"/>
              </a:cxn>
            </a:cxnLst>
            <a:rect l="T15" t="T16" r="T17" b="T18"/>
            <a:pathLst>
              <a:path w="5779" h="1514">
                <a:moveTo>
                  <a:pt x="3" y="1514"/>
                </a:moveTo>
                <a:lnTo>
                  <a:pt x="5779" y="1504"/>
                </a:lnTo>
                <a:lnTo>
                  <a:pt x="5773" y="0"/>
                </a:lnTo>
                <a:lnTo>
                  <a:pt x="0" y="1319"/>
                </a:lnTo>
                <a:lnTo>
                  <a:pt x="3" y="1514"/>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3082" name="Freeform 54"/>
          <p:cNvSpPr>
            <a:spLocks noChangeArrowheads="1"/>
          </p:cNvSpPr>
          <p:nvPr/>
        </p:nvSpPr>
        <p:spPr bwMode="auto">
          <a:xfrm>
            <a:off x="-20638" y="4791075"/>
            <a:ext cx="9205913" cy="2022475"/>
          </a:xfrm>
          <a:custGeom>
            <a:avLst/>
            <a:gdLst>
              <a:gd name="T0" fmla="*/ 2147483647 w 5799"/>
              <a:gd name="T1" fmla="*/ 2147483647 h 1274"/>
              <a:gd name="T2" fmla="*/ 2147483647 w 5799"/>
              <a:gd name="T3" fmla="*/ 2147483647 h 1274"/>
              <a:gd name="T4" fmla="*/ 0 w 5799"/>
              <a:gd name="T5" fmla="*/ 0 h 1274"/>
              <a:gd name="T6" fmla="*/ 0 60000 65536"/>
              <a:gd name="T7" fmla="*/ 0 60000 65536"/>
              <a:gd name="T8" fmla="*/ 0 60000 65536"/>
              <a:gd name="T9" fmla="*/ 0 w 5799"/>
              <a:gd name="T10" fmla="*/ 0 h 1274"/>
              <a:gd name="T11" fmla="*/ 5799 w 5799"/>
              <a:gd name="T12" fmla="*/ 1274 h 1274"/>
            </a:gdLst>
            <a:ahLst/>
            <a:cxnLst>
              <a:cxn ang="T6">
                <a:pos x="T0" y="T1"/>
              </a:cxn>
              <a:cxn ang="T7">
                <a:pos x="T2" y="T3"/>
              </a:cxn>
              <a:cxn ang="T8">
                <a:pos x="T4" y="T5"/>
              </a:cxn>
            </a:cxnLst>
            <a:rect l="T9" t="T10" r="T11" b="T12"/>
            <a:pathLst>
              <a:path w="5799" h="1274">
                <a:moveTo>
                  <a:pt x="27" y="1274"/>
                </a:moveTo>
                <a:lnTo>
                  <a:pt x="5799" y="789"/>
                </a:lnTo>
                <a:lnTo>
                  <a:pt x="0" y="0"/>
                </a:lnTo>
              </a:path>
            </a:pathLst>
          </a:custGeom>
          <a:solidFill>
            <a:srgbClr val="2F7ADF">
              <a:alpha val="50195"/>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3083" name="Rectangle 3"/>
          <p:cNvSpPr>
            <a:spLocks noGrp="1" noChangeArrowheads="1"/>
          </p:cNvSpPr>
          <p:nvPr>
            <p:ph type="body" idx="1"/>
          </p:nvPr>
        </p:nvSpPr>
        <p:spPr bwMode="auto">
          <a:xfrm>
            <a:off x="685800" y="12192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Arial" charset="0"/>
              </a:rPr>
              <a:t>单击此处编辑母版文本样式</a:t>
            </a:r>
          </a:p>
          <a:p>
            <a:pPr lvl="1"/>
            <a:r>
              <a:rPr lang="zh-CN" smtClean="0">
                <a:sym typeface="Arial" charset="0"/>
              </a:rPr>
              <a:t>第二级</a:t>
            </a:r>
          </a:p>
          <a:p>
            <a:pPr lvl="2"/>
            <a:r>
              <a:rPr lang="zh-CN" smtClean="0">
                <a:sym typeface="Arial" charset="0"/>
              </a:rPr>
              <a:t>第三级</a:t>
            </a:r>
          </a:p>
          <a:p>
            <a:pPr lvl="3"/>
            <a:r>
              <a:rPr lang="zh-CN" smtClean="0">
                <a:sym typeface="Arial" charset="0"/>
              </a:rPr>
              <a:t>第四级</a:t>
            </a:r>
          </a:p>
          <a:p>
            <a:pPr lvl="4"/>
            <a:r>
              <a:rPr lang="zh-CN" smtClean="0">
                <a:sym typeface="Arial" charset="0"/>
              </a:rPr>
              <a:t>第五级</a:t>
            </a:r>
          </a:p>
        </p:txBody>
      </p:sp>
    </p:spTree>
  </p:cSld>
  <p:clrMap bg1="dk2" tx1="lt1" bg2="dk1" tx2="lt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Lst>
  <p:transition/>
  <p:txStyles>
    <p:titleStyle>
      <a:lvl1pPr algn="ctr" rtl="0" eaLnBrk="0" fontAlgn="base" hangingPunct="0">
        <a:spcBef>
          <a:spcPct val="0"/>
        </a:spcBef>
        <a:spcAft>
          <a:spcPct val="0"/>
        </a:spcAft>
        <a:defRPr sz="3600" b="1">
          <a:solidFill>
            <a:srgbClr val="000000"/>
          </a:solidFill>
          <a:latin typeface="+mj-lt"/>
          <a:ea typeface="+mj-ea"/>
          <a:cs typeface="+mj-cs"/>
          <a:sym typeface="Arial" charset="0"/>
        </a:defRPr>
      </a:lvl1pPr>
      <a:lvl2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2pPr>
      <a:lvl3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3pPr>
      <a:lvl4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4pPr>
      <a:lvl5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5pPr>
      <a:lvl6pPr marL="4572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6pPr>
      <a:lvl7pPr marL="9144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7pPr>
      <a:lvl8pPr marL="13716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8pPr>
      <a:lvl9pPr marL="18288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9pPr>
    </p:titleStyle>
    <p:bodyStyle>
      <a:lvl1pPr marL="342900" indent="-342900" algn="l" defTabSz="0" rtl="0" eaLnBrk="0" fontAlgn="base" hangingPunct="0">
        <a:spcBef>
          <a:spcPct val="20000"/>
        </a:spcBef>
        <a:spcAft>
          <a:spcPct val="0"/>
        </a:spcAft>
        <a:buClr>
          <a:schemeClr val="tx2"/>
        </a:buClr>
        <a:buSzPct val="115000"/>
        <a:buFont typeface="Wingdings" pitchFamily="2" charset="2"/>
        <a:buChar char="§"/>
        <a:defRPr sz="2800">
          <a:solidFill>
            <a:schemeClr val="tx1"/>
          </a:solidFill>
          <a:latin typeface="+mn-lt"/>
          <a:ea typeface="+mn-ea"/>
          <a:cs typeface="+mn-cs"/>
          <a:sym typeface="Arial" charset="0"/>
        </a:defRPr>
      </a:lvl1pPr>
      <a:lvl2pPr marL="742950" indent="-285750" algn="l" defTabSz="0" rtl="0" eaLnBrk="0" fontAlgn="base" hangingPunct="0">
        <a:spcBef>
          <a:spcPct val="20000"/>
        </a:spcBef>
        <a:spcAft>
          <a:spcPct val="0"/>
        </a:spcAft>
        <a:buClr>
          <a:schemeClr val="accent1"/>
        </a:buClr>
        <a:buSzPct val="115000"/>
        <a:buFont typeface="Wingdings" pitchFamily="2" charset="2"/>
        <a:buChar char="§"/>
        <a:defRPr sz="2400">
          <a:solidFill>
            <a:schemeClr val="tx1"/>
          </a:solidFill>
          <a:latin typeface="+mn-lt"/>
          <a:cs typeface="+mn-cs"/>
          <a:sym typeface="Arial" charset="0"/>
        </a:defRPr>
      </a:lvl2pPr>
      <a:lvl3pPr marL="1143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3pPr>
      <a:lvl4pPr marL="1600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4pPr>
      <a:lvl5pPr marL="20574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5pPr>
      <a:lvl6pPr marL="25146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6pPr>
      <a:lvl7pPr marL="29718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7pPr>
      <a:lvl8pPr marL="3429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8pPr>
      <a:lvl9pPr marL="3886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244F94"/>
            </a:gs>
            <a:gs pos="100000">
              <a:srgbClr val="102344"/>
            </a:gs>
          </a:gsLst>
          <a:lin ang="0" scaled="1"/>
        </a:gradFill>
        <a:effectLst/>
      </p:bgPr>
    </p:bg>
    <p:spTree>
      <p:nvGrpSpPr>
        <p:cNvPr id="1" name=""/>
        <p:cNvGrpSpPr/>
        <p:nvPr/>
      </p:nvGrpSpPr>
      <p:grpSpPr>
        <a:xfrm>
          <a:off x="0" y="0"/>
          <a:ext cx="0" cy="0"/>
          <a:chOff x="0" y="0"/>
          <a:chExt cx="0" cy="0"/>
        </a:xfrm>
      </p:grpSpPr>
      <p:sp>
        <p:nvSpPr>
          <p:cNvPr id="4098" name="Rectangle 41"/>
          <p:cNvSpPr>
            <a:spLocks noChangeArrowheads="1"/>
          </p:cNvSpPr>
          <p:nvPr/>
        </p:nvSpPr>
        <p:spPr bwMode="auto">
          <a:xfrm>
            <a:off x="0" y="0"/>
            <a:ext cx="9144000" cy="923925"/>
          </a:xfrm>
          <a:prstGeom prst="rect">
            <a:avLst/>
          </a:pr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a:endParaRPr lang="zh-CN" altLang="zh-CN">
              <a:solidFill>
                <a:srgbClr val="FFFFFF"/>
              </a:solidFill>
            </a:endParaRPr>
          </a:p>
        </p:txBody>
      </p:sp>
      <p:sp>
        <p:nvSpPr>
          <p:cNvPr id="4099" name="Rectangle 2"/>
          <p:cNvSpPr>
            <a:spLocks noGrp="1" noChangeArrowheads="1"/>
          </p:cNvSpPr>
          <p:nvPr>
            <p:ph type="title" idx="4294967295"/>
          </p:nvPr>
        </p:nvSpPr>
        <p:spPr bwMode="auto">
          <a:xfrm>
            <a:off x="91440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Arial" charset="0"/>
              </a:rPr>
              <a:t>单击此处编辑母版标题样式</a:t>
            </a:r>
          </a:p>
        </p:txBody>
      </p:sp>
      <p:sp>
        <p:nvSpPr>
          <p:cNvPr id="4100" name="Rectangle 4"/>
          <p:cNvSpPr>
            <a:spLocks noGrp="1" noChangeArrowheads="1"/>
          </p:cNvSpPr>
          <p:nvPr>
            <p:ph type="dt" sz="half" idx="2"/>
          </p:nvPr>
        </p:nvSpPr>
        <p:spPr bwMode="auto">
          <a:xfrm>
            <a:off x="7620000" y="6461125"/>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solidFill>
                  <a:srgbClr val="FFFFFF"/>
                </a:solidFill>
                <a:latin typeface="+mn-lt"/>
                <a:sym typeface="Arial" pitchFamily="34" charset="0"/>
              </a:defRPr>
            </a:lvl1pPr>
          </a:lstStyle>
          <a:p>
            <a:pPr>
              <a:defRPr/>
            </a:pPr>
            <a:endParaRPr lang="zh-CN" altLang="zh-CN"/>
          </a:p>
        </p:txBody>
      </p:sp>
      <p:sp>
        <p:nvSpPr>
          <p:cNvPr id="4101" name="Rectangle 6"/>
          <p:cNvSpPr>
            <a:spLocks noGrp="1" noChangeArrowheads="1"/>
          </p:cNvSpPr>
          <p:nvPr>
            <p:ph type="sldNum" sz="quarter" idx="4"/>
          </p:nvPr>
        </p:nvSpPr>
        <p:spPr bwMode="auto">
          <a:xfrm>
            <a:off x="6324600" y="646112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solidFill>
                  <a:srgbClr val="FFFFFF"/>
                </a:solidFill>
                <a:latin typeface="+mn-lt"/>
                <a:sym typeface="Arial" pitchFamily="34" charset="0"/>
              </a:defRPr>
            </a:lvl1pPr>
          </a:lstStyle>
          <a:p>
            <a:pPr>
              <a:defRPr/>
            </a:pPr>
            <a:fld id="{02590E7B-0D09-4F53-89EA-3540B5898932}" type="slidenum">
              <a:rPr lang="zh-CN" altLang="en-US"/>
              <a:pPr>
                <a:defRPr/>
              </a:pPr>
              <a:t>‹#›</a:t>
            </a:fld>
            <a:endParaRPr lang="en-US" sz="1800">
              <a:solidFill>
                <a:schemeClr val="tx1"/>
              </a:solidFill>
              <a:latin typeface="Verdana" pitchFamily="34" charset="0"/>
            </a:endParaRPr>
          </a:p>
        </p:txBody>
      </p:sp>
      <p:sp>
        <p:nvSpPr>
          <p:cNvPr id="4102" name="Rectangle 42"/>
          <p:cNvSpPr>
            <a:spLocks noChangeArrowheads="1"/>
          </p:cNvSpPr>
          <p:nvPr/>
        </p:nvSpPr>
        <p:spPr bwMode="auto">
          <a:xfrm>
            <a:off x="0" y="838200"/>
            <a:ext cx="9144000" cy="114300"/>
          </a:xfrm>
          <a:prstGeom prst="rect">
            <a:avLst/>
          </a:prstGeom>
          <a:gradFill rotWithShape="1">
            <a:gsLst>
              <a:gs pos="0">
                <a:srgbClr val="000000"/>
              </a:gs>
              <a:gs pos="100000">
                <a:srgbClr val="5D5D5D"/>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wrap="none" anchor="ctr"/>
          <a:lstStyle/>
          <a:p>
            <a:pPr algn="ctr"/>
            <a:endParaRPr lang="zh-CN" altLang="zh-CN">
              <a:solidFill>
                <a:srgbClr val="FFFFFF"/>
              </a:solidFill>
              <a:sym typeface="Arial" charset="0"/>
            </a:endParaRPr>
          </a:p>
        </p:txBody>
      </p:sp>
      <p:sp>
        <p:nvSpPr>
          <p:cNvPr id="4103" name="Rectangle 5"/>
          <p:cNvSpPr>
            <a:spLocks noGrp="1" noChangeArrowheads="1"/>
          </p:cNvSpPr>
          <p:nvPr>
            <p:ph type="ftr" sz="quarter" idx="3"/>
          </p:nvPr>
        </p:nvSpPr>
        <p:spPr bwMode="auto">
          <a:xfrm>
            <a:off x="609600" y="6477000"/>
            <a:ext cx="3581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solidFill>
                  <a:srgbClr val="FFFFFF"/>
                </a:solidFill>
                <a:latin typeface="+mn-lt"/>
                <a:sym typeface="Arial" pitchFamily="34" charset="0"/>
              </a:defRPr>
            </a:lvl1pPr>
          </a:lstStyle>
          <a:p>
            <a:pPr>
              <a:defRPr/>
            </a:pPr>
            <a:endParaRPr lang="zh-CN" altLang="zh-CN"/>
          </a:p>
        </p:txBody>
      </p:sp>
      <p:sp>
        <p:nvSpPr>
          <p:cNvPr id="4104" name="Freeform 52"/>
          <p:cNvSpPr>
            <a:spLocks noChangeArrowheads="1"/>
          </p:cNvSpPr>
          <p:nvPr/>
        </p:nvSpPr>
        <p:spPr bwMode="auto">
          <a:xfrm>
            <a:off x="-60325" y="4719638"/>
            <a:ext cx="9236075" cy="2093912"/>
          </a:xfrm>
          <a:custGeom>
            <a:avLst/>
            <a:gdLst>
              <a:gd name="T0" fmla="*/ 0 w 5817"/>
              <a:gd name="T1" fmla="*/ 0 h 1319"/>
              <a:gd name="T2" fmla="*/ 2147483647 w 5817"/>
              <a:gd name="T3" fmla="*/ 2147483647 h 1319"/>
              <a:gd name="T4" fmla="*/ 2147483647 w 5817"/>
              <a:gd name="T5" fmla="*/ 2147483647 h 1319"/>
              <a:gd name="T6" fmla="*/ 2147483647 w 5817"/>
              <a:gd name="T7" fmla="*/ 2147483647 h 1319"/>
              <a:gd name="T8" fmla="*/ 0 w 5817"/>
              <a:gd name="T9" fmla="*/ 0 h 1319"/>
              <a:gd name="T10" fmla="*/ 0 60000 65536"/>
              <a:gd name="T11" fmla="*/ 0 60000 65536"/>
              <a:gd name="T12" fmla="*/ 0 60000 65536"/>
              <a:gd name="T13" fmla="*/ 0 60000 65536"/>
              <a:gd name="T14" fmla="*/ 0 60000 65536"/>
              <a:gd name="T15" fmla="*/ 0 w 5817"/>
              <a:gd name="T16" fmla="*/ 0 h 1319"/>
              <a:gd name="T17" fmla="*/ 5817 w 5817"/>
              <a:gd name="T18" fmla="*/ 1319 h 1319"/>
            </a:gdLst>
            <a:ahLst/>
            <a:cxnLst>
              <a:cxn ang="T10">
                <a:pos x="T0" y="T1"/>
              </a:cxn>
              <a:cxn ang="T11">
                <a:pos x="T2" y="T3"/>
              </a:cxn>
              <a:cxn ang="T12">
                <a:pos x="T4" y="T5"/>
              </a:cxn>
              <a:cxn ang="T13">
                <a:pos x="T6" y="T7"/>
              </a:cxn>
              <a:cxn ang="T14">
                <a:pos x="T8" y="T9"/>
              </a:cxn>
            </a:cxnLst>
            <a:rect l="T15" t="T16" r="T17" b="T18"/>
            <a:pathLst>
              <a:path w="5817" h="1319">
                <a:moveTo>
                  <a:pt x="0" y="0"/>
                </a:moveTo>
                <a:lnTo>
                  <a:pt x="5806" y="549"/>
                </a:lnTo>
                <a:lnTo>
                  <a:pt x="5817" y="1319"/>
                </a:lnTo>
                <a:lnTo>
                  <a:pt x="38" y="169"/>
                </a:lnTo>
                <a:lnTo>
                  <a:pt x="0" y="0"/>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4105" name="Freeform 53"/>
          <p:cNvSpPr>
            <a:spLocks noChangeArrowheads="1"/>
          </p:cNvSpPr>
          <p:nvPr/>
        </p:nvSpPr>
        <p:spPr bwMode="auto">
          <a:xfrm>
            <a:off x="0" y="4495800"/>
            <a:ext cx="9174163" cy="2403475"/>
          </a:xfrm>
          <a:custGeom>
            <a:avLst/>
            <a:gdLst>
              <a:gd name="T0" fmla="*/ 2147483647 w 5779"/>
              <a:gd name="T1" fmla="*/ 2147483647 h 1514"/>
              <a:gd name="T2" fmla="*/ 2147483647 w 5779"/>
              <a:gd name="T3" fmla="*/ 2147483647 h 1514"/>
              <a:gd name="T4" fmla="*/ 2147483647 w 5779"/>
              <a:gd name="T5" fmla="*/ 0 h 1514"/>
              <a:gd name="T6" fmla="*/ 0 w 5779"/>
              <a:gd name="T7" fmla="*/ 2147483647 h 1514"/>
              <a:gd name="T8" fmla="*/ 2147483647 w 5779"/>
              <a:gd name="T9" fmla="*/ 2147483647 h 1514"/>
              <a:gd name="T10" fmla="*/ 0 60000 65536"/>
              <a:gd name="T11" fmla="*/ 0 60000 65536"/>
              <a:gd name="T12" fmla="*/ 0 60000 65536"/>
              <a:gd name="T13" fmla="*/ 0 60000 65536"/>
              <a:gd name="T14" fmla="*/ 0 60000 65536"/>
              <a:gd name="T15" fmla="*/ 0 w 5779"/>
              <a:gd name="T16" fmla="*/ 0 h 1514"/>
              <a:gd name="T17" fmla="*/ 5779 w 5779"/>
              <a:gd name="T18" fmla="*/ 1514 h 1514"/>
            </a:gdLst>
            <a:ahLst/>
            <a:cxnLst>
              <a:cxn ang="T10">
                <a:pos x="T0" y="T1"/>
              </a:cxn>
              <a:cxn ang="T11">
                <a:pos x="T2" y="T3"/>
              </a:cxn>
              <a:cxn ang="T12">
                <a:pos x="T4" y="T5"/>
              </a:cxn>
              <a:cxn ang="T13">
                <a:pos x="T6" y="T7"/>
              </a:cxn>
              <a:cxn ang="T14">
                <a:pos x="T8" y="T9"/>
              </a:cxn>
            </a:cxnLst>
            <a:rect l="T15" t="T16" r="T17" b="T18"/>
            <a:pathLst>
              <a:path w="5779" h="1514">
                <a:moveTo>
                  <a:pt x="3" y="1514"/>
                </a:moveTo>
                <a:lnTo>
                  <a:pt x="5779" y="1504"/>
                </a:lnTo>
                <a:lnTo>
                  <a:pt x="5773" y="0"/>
                </a:lnTo>
                <a:lnTo>
                  <a:pt x="0" y="1319"/>
                </a:lnTo>
                <a:lnTo>
                  <a:pt x="3" y="1514"/>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4106" name="Freeform 54"/>
          <p:cNvSpPr>
            <a:spLocks noChangeArrowheads="1"/>
          </p:cNvSpPr>
          <p:nvPr/>
        </p:nvSpPr>
        <p:spPr bwMode="auto">
          <a:xfrm>
            <a:off x="-20638" y="4791075"/>
            <a:ext cx="9205913" cy="2022475"/>
          </a:xfrm>
          <a:custGeom>
            <a:avLst/>
            <a:gdLst>
              <a:gd name="T0" fmla="*/ 2147483647 w 5799"/>
              <a:gd name="T1" fmla="*/ 2147483647 h 1274"/>
              <a:gd name="T2" fmla="*/ 2147483647 w 5799"/>
              <a:gd name="T3" fmla="*/ 2147483647 h 1274"/>
              <a:gd name="T4" fmla="*/ 0 w 5799"/>
              <a:gd name="T5" fmla="*/ 0 h 1274"/>
              <a:gd name="T6" fmla="*/ 0 60000 65536"/>
              <a:gd name="T7" fmla="*/ 0 60000 65536"/>
              <a:gd name="T8" fmla="*/ 0 60000 65536"/>
              <a:gd name="T9" fmla="*/ 0 w 5799"/>
              <a:gd name="T10" fmla="*/ 0 h 1274"/>
              <a:gd name="T11" fmla="*/ 5799 w 5799"/>
              <a:gd name="T12" fmla="*/ 1274 h 1274"/>
            </a:gdLst>
            <a:ahLst/>
            <a:cxnLst>
              <a:cxn ang="T6">
                <a:pos x="T0" y="T1"/>
              </a:cxn>
              <a:cxn ang="T7">
                <a:pos x="T2" y="T3"/>
              </a:cxn>
              <a:cxn ang="T8">
                <a:pos x="T4" y="T5"/>
              </a:cxn>
            </a:cxnLst>
            <a:rect l="T9" t="T10" r="T11" b="T12"/>
            <a:pathLst>
              <a:path w="5799" h="1274">
                <a:moveTo>
                  <a:pt x="27" y="1274"/>
                </a:moveTo>
                <a:lnTo>
                  <a:pt x="5799" y="789"/>
                </a:lnTo>
                <a:lnTo>
                  <a:pt x="0" y="0"/>
                </a:lnTo>
              </a:path>
            </a:pathLst>
          </a:custGeom>
          <a:solidFill>
            <a:srgbClr val="2F7ADF">
              <a:alpha val="50195"/>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4107" name="Rectangle 3"/>
          <p:cNvSpPr>
            <a:spLocks noGrp="1" noChangeArrowheads="1"/>
          </p:cNvSpPr>
          <p:nvPr>
            <p:ph type="body" idx="1"/>
          </p:nvPr>
        </p:nvSpPr>
        <p:spPr bwMode="auto">
          <a:xfrm>
            <a:off x="685800" y="12192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Arial" charset="0"/>
              </a:rPr>
              <a:t>单击此处编辑母版文本样式</a:t>
            </a:r>
          </a:p>
          <a:p>
            <a:pPr lvl="1"/>
            <a:r>
              <a:rPr lang="zh-CN" smtClean="0">
                <a:sym typeface="Arial" charset="0"/>
              </a:rPr>
              <a:t>第二级</a:t>
            </a:r>
          </a:p>
          <a:p>
            <a:pPr lvl="2"/>
            <a:r>
              <a:rPr lang="zh-CN" smtClean="0">
                <a:sym typeface="Arial" charset="0"/>
              </a:rPr>
              <a:t>第三级</a:t>
            </a:r>
          </a:p>
          <a:p>
            <a:pPr lvl="3"/>
            <a:r>
              <a:rPr lang="zh-CN" smtClean="0">
                <a:sym typeface="Arial" charset="0"/>
              </a:rPr>
              <a:t>第四级</a:t>
            </a:r>
          </a:p>
          <a:p>
            <a:pPr lvl="4"/>
            <a:r>
              <a:rPr lang="zh-CN" smtClean="0">
                <a:sym typeface="Arial" charset="0"/>
              </a:rPr>
              <a:t>第五级</a:t>
            </a:r>
          </a:p>
        </p:txBody>
      </p:sp>
    </p:spTree>
  </p:cSld>
  <p:clrMap bg1="dk2" tx1="lt1" bg2="dk1" tx2="lt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Lst>
  <p:transition/>
  <p:txStyles>
    <p:titleStyle>
      <a:lvl1pPr algn="ctr" rtl="0" eaLnBrk="0" fontAlgn="base" hangingPunct="0">
        <a:spcBef>
          <a:spcPct val="0"/>
        </a:spcBef>
        <a:spcAft>
          <a:spcPct val="0"/>
        </a:spcAft>
        <a:defRPr sz="3600" b="1">
          <a:solidFill>
            <a:srgbClr val="000000"/>
          </a:solidFill>
          <a:latin typeface="+mj-lt"/>
          <a:ea typeface="+mj-ea"/>
          <a:cs typeface="+mj-cs"/>
          <a:sym typeface="Arial" charset="0"/>
        </a:defRPr>
      </a:lvl1pPr>
      <a:lvl2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2pPr>
      <a:lvl3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3pPr>
      <a:lvl4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4pPr>
      <a:lvl5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5pPr>
      <a:lvl6pPr marL="4572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6pPr>
      <a:lvl7pPr marL="9144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7pPr>
      <a:lvl8pPr marL="13716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8pPr>
      <a:lvl9pPr marL="18288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9pPr>
    </p:titleStyle>
    <p:bodyStyle>
      <a:lvl1pPr marL="342900" indent="-342900" algn="l" defTabSz="0" rtl="0" eaLnBrk="0" fontAlgn="base" hangingPunct="0">
        <a:spcBef>
          <a:spcPct val="20000"/>
        </a:spcBef>
        <a:spcAft>
          <a:spcPct val="0"/>
        </a:spcAft>
        <a:buClr>
          <a:schemeClr val="tx2"/>
        </a:buClr>
        <a:buSzPct val="115000"/>
        <a:buFont typeface="Wingdings" pitchFamily="2" charset="2"/>
        <a:buChar char="§"/>
        <a:defRPr sz="2800">
          <a:solidFill>
            <a:schemeClr val="tx1"/>
          </a:solidFill>
          <a:latin typeface="+mn-lt"/>
          <a:ea typeface="+mn-ea"/>
          <a:cs typeface="+mn-cs"/>
          <a:sym typeface="Arial" charset="0"/>
        </a:defRPr>
      </a:lvl1pPr>
      <a:lvl2pPr marL="742950" indent="-285750" algn="l" defTabSz="0" rtl="0" eaLnBrk="0" fontAlgn="base" hangingPunct="0">
        <a:spcBef>
          <a:spcPct val="20000"/>
        </a:spcBef>
        <a:spcAft>
          <a:spcPct val="0"/>
        </a:spcAft>
        <a:buClr>
          <a:schemeClr val="accent1"/>
        </a:buClr>
        <a:buSzPct val="115000"/>
        <a:buFont typeface="Wingdings" pitchFamily="2" charset="2"/>
        <a:buChar char="§"/>
        <a:defRPr sz="2400">
          <a:solidFill>
            <a:schemeClr val="tx1"/>
          </a:solidFill>
          <a:latin typeface="+mn-lt"/>
          <a:cs typeface="+mn-cs"/>
          <a:sym typeface="Arial" charset="0"/>
        </a:defRPr>
      </a:lvl2pPr>
      <a:lvl3pPr marL="1143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3pPr>
      <a:lvl4pPr marL="1600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4pPr>
      <a:lvl5pPr marL="20574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5pPr>
      <a:lvl6pPr marL="25146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6pPr>
      <a:lvl7pPr marL="29718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7pPr>
      <a:lvl8pPr marL="3429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8pPr>
      <a:lvl9pPr marL="3886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Calibri" pitchFamily="34" charset="0"/>
              </a:rPr>
              <a:t>单击此处编辑母版标题样式</a:t>
            </a:r>
          </a:p>
        </p:txBody>
      </p:sp>
      <p:sp>
        <p:nvSpPr>
          <p:cNvPr id="5123" name="文本占位符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Calibri" pitchFamily="34" charset="0"/>
              </a:rPr>
              <a:t>单击此处编辑母版文本样式</a:t>
            </a:r>
          </a:p>
          <a:p>
            <a:pPr lvl="1"/>
            <a:r>
              <a:rPr lang="zh-CN" smtClean="0">
                <a:sym typeface="Calibri" pitchFamily="34" charset="0"/>
              </a:rPr>
              <a:t>第二级</a:t>
            </a:r>
          </a:p>
          <a:p>
            <a:pPr lvl="2"/>
            <a:r>
              <a:rPr lang="zh-CN" smtClean="0">
                <a:sym typeface="Calibri" pitchFamily="34" charset="0"/>
              </a:rPr>
              <a:t>第三级</a:t>
            </a:r>
          </a:p>
          <a:p>
            <a:pPr lvl="3"/>
            <a:r>
              <a:rPr lang="zh-CN" smtClean="0">
                <a:sym typeface="Calibri" pitchFamily="34" charset="0"/>
              </a:rPr>
              <a:t>第四级</a:t>
            </a:r>
          </a:p>
          <a:p>
            <a:pPr lvl="4"/>
            <a:r>
              <a:rPr lang="zh-CN" smtClean="0">
                <a:sym typeface="Calibri" pitchFamily="34" charset="0"/>
              </a:rPr>
              <a:t>第五级</a:t>
            </a:r>
          </a:p>
        </p:txBody>
      </p:sp>
      <p:sp>
        <p:nvSpPr>
          <p:cNvPr id="5124" name="日期占位符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buFont typeface="Arial" pitchFamily="34" charset="0"/>
              <a:buNone/>
              <a:defRPr sz="1200" smtClean="0">
                <a:solidFill>
                  <a:srgbClr val="898989"/>
                </a:solidFill>
                <a:latin typeface="+mn-lt"/>
                <a:cs typeface="Calibri" pitchFamily="34" charset="0"/>
                <a:sym typeface="Calibri" pitchFamily="34" charset="0"/>
              </a:defRPr>
            </a:lvl1pPr>
          </a:lstStyle>
          <a:p>
            <a:pPr>
              <a:defRPr/>
            </a:pPr>
            <a:fld id="{8E89F8E8-E8D7-49BC-A301-76EEF6CA6686}" type="datetime1">
              <a:rPr lang="zh-CN" altLang="en-US"/>
              <a:pPr>
                <a:defRPr/>
              </a:pPr>
              <a:t>2015-6-4</a:t>
            </a:fld>
            <a:endParaRPr lang="zh-CN" altLang="en-US" sz="1800">
              <a:latin typeface="Verdana" pitchFamily="34" charset="0"/>
              <a:cs typeface="+mn-cs"/>
            </a:endParaRPr>
          </a:p>
        </p:txBody>
      </p:sp>
      <p:sp>
        <p:nvSpPr>
          <p:cNvPr id="5125" name="页脚占位符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buFont typeface="Arial" pitchFamily="34" charset="0"/>
              <a:buNone/>
              <a:defRPr sz="1200" smtClean="0">
                <a:solidFill>
                  <a:srgbClr val="898989"/>
                </a:solidFill>
                <a:latin typeface="+mn-lt"/>
                <a:cs typeface="Calibri" pitchFamily="34" charset="0"/>
                <a:sym typeface="Calibri" pitchFamily="34" charset="0"/>
              </a:defRPr>
            </a:lvl1pPr>
          </a:lstStyle>
          <a:p>
            <a:pPr>
              <a:defRPr/>
            </a:pPr>
            <a:endParaRPr lang="zh-CN" altLang="zh-CN"/>
          </a:p>
        </p:txBody>
      </p:sp>
      <p:sp>
        <p:nvSpPr>
          <p:cNvPr id="5126" name="灯片编号占位符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898989"/>
                </a:solidFill>
                <a:latin typeface="+mn-lt"/>
                <a:cs typeface="Calibri" pitchFamily="34" charset="0"/>
                <a:sym typeface="Calibri" pitchFamily="34" charset="0"/>
              </a:defRPr>
            </a:lvl1pPr>
          </a:lstStyle>
          <a:p>
            <a:pPr>
              <a:defRPr/>
            </a:pPr>
            <a:fld id="{C0A24240-CE57-42AD-B684-AA8A9A6E750A}" type="slidenum">
              <a:rPr lang="zh-CN" altLang="en-US"/>
              <a:pPr>
                <a:defRPr/>
              </a:pPr>
              <a:t>‹#›</a:t>
            </a:fld>
            <a:endParaRPr lang="zh-CN" altLang="en-US" sz="1800">
              <a:latin typeface="Verdana" pitchFamily="34" charset="0"/>
              <a:cs typeface="+mn-cs"/>
            </a:endParaRPr>
          </a:p>
        </p:txBody>
      </p:sp>
    </p:spTree>
  </p:cSld>
  <p:clrMap bg1="lt1" tx1="dk1" bg2="lt2" tx2="dk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Lst>
  <p:hf sldNum="0" hdr="0" ftr="0"/>
  <p:txStyles>
    <p:title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defTabSz="0"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defTabSz="0"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defTabSz="0"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defTabSz="0"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244F94"/>
            </a:gs>
            <a:gs pos="100000">
              <a:srgbClr val="102344"/>
            </a:gs>
          </a:gsLst>
          <a:lin ang="0" scaled="1"/>
        </a:gradFill>
        <a:effectLst/>
      </p:bgPr>
    </p:bg>
    <p:spTree>
      <p:nvGrpSpPr>
        <p:cNvPr id="1" name=""/>
        <p:cNvGrpSpPr/>
        <p:nvPr/>
      </p:nvGrpSpPr>
      <p:grpSpPr>
        <a:xfrm>
          <a:off x="0" y="0"/>
          <a:ext cx="0" cy="0"/>
          <a:chOff x="0" y="0"/>
          <a:chExt cx="0" cy="0"/>
        </a:xfrm>
      </p:grpSpPr>
      <p:sp>
        <p:nvSpPr>
          <p:cNvPr id="6146" name="Rectangle 41"/>
          <p:cNvSpPr>
            <a:spLocks noChangeArrowheads="1"/>
          </p:cNvSpPr>
          <p:nvPr/>
        </p:nvSpPr>
        <p:spPr bwMode="auto">
          <a:xfrm>
            <a:off x="0" y="0"/>
            <a:ext cx="9144000" cy="923925"/>
          </a:xfrm>
          <a:prstGeom prst="rect">
            <a:avLst/>
          </a:pr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a:endParaRPr lang="zh-CN" altLang="zh-CN">
              <a:solidFill>
                <a:srgbClr val="FFFFFF"/>
              </a:solidFill>
            </a:endParaRPr>
          </a:p>
        </p:txBody>
      </p:sp>
      <p:sp>
        <p:nvSpPr>
          <p:cNvPr id="6147" name="Rectangle 2"/>
          <p:cNvSpPr>
            <a:spLocks noGrp="1" noChangeArrowheads="1"/>
          </p:cNvSpPr>
          <p:nvPr>
            <p:ph type="title" idx="4294967295"/>
          </p:nvPr>
        </p:nvSpPr>
        <p:spPr bwMode="auto">
          <a:xfrm>
            <a:off x="91440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Arial" charset="0"/>
              </a:rPr>
              <a:t>单击此处编辑母版标题样式</a:t>
            </a:r>
          </a:p>
        </p:txBody>
      </p:sp>
      <p:sp>
        <p:nvSpPr>
          <p:cNvPr id="6148" name="Rectangle 4"/>
          <p:cNvSpPr>
            <a:spLocks noGrp="1" noChangeArrowheads="1"/>
          </p:cNvSpPr>
          <p:nvPr>
            <p:ph type="dt" sz="half" idx="2"/>
          </p:nvPr>
        </p:nvSpPr>
        <p:spPr bwMode="auto">
          <a:xfrm>
            <a:off x="7620000" y="6461125"/>
            <a:ext cx="1219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latin typeface="+mn-lt"/>
                <a:sym typeface="Arial" pitchFamily="34" charset="0"/>
              </a:defRPr>
            </a:lvl1pPr>
          </a:lstStyle>
          <a:p>
            <a:pPr>
              <a:defRPr/>
            </a:pPr>
            <a:endParaRPr lang="zh-CN" altLang="zh-CN"/>
          </a:p>
        </p:txBody>
      </p:sp>
      <p:sp>
        <p:nvSpPr>
          <p:cNvPr id="6149" name="Rectangle 6"/>
          <p:cNvSpPr>
            <a:spLocks noGrp="1" noChangeArrowheads="1"/>
          </p:cNvSpPr>
          <p:nvPr>
            <p:ph type="sldNum" sz="quarter" idx="4"/>
          </p:nvPr>
        </p:nvSpPr>
        <p:spPr bwMode="auto">
          <a:xfrm>
            <a:off x="6324600" y="6461125"/>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latin typeface="+mn-lt"/>
                <a:sym typeface="Arial" pitchFamily="34" charset="0"/>
              </a:defRPr>
            </a:lvl1pPr>
          </a:lstStyle>
          <a:p>
            <a:pPr>
              <a:defRPr/>
            </a:pPr>
            <a:fld id="{358EA9AE-3C2F-4770-8C53-2FEAE7B30C26}" type="slidenum">
              <a:rPr lang="zh-CN" altLang="en-US"/>
              <a:pPr>
                <a:defRPr/>
              </a:pPr>
              <a:t>‹#›</a:t>
            </a:fld>
            <a:endParaRPr lang="en-US" sz="1800">
              <a:solidFill>
                <a:srgbClr val="FFFFFF"/>
              </a:solidFill>
              <a:latin typeface="Verdana" pitchFamily="34" charset="0"/>
            </a:endParaRPr>
          </a:p>
        </p:txBody>
      </p:sp>
      <p:sp>
        <p:nvSpPr>
          <p:cNvPr id="6150" name="Rectangle 42"/>
          <p:cNvSpPr>
            <a:spLocks noChangeArrowheads="1"/>
          </p:cNvSpPr>
          <p:nvPr/>
        </p:nvSpPr>
        <p:spPr bwMode="auto">
          <a:xfrm>
            <a:off x="0" y="838200"/>
            <a:ext cx="9144000" cy="114300"/>
          </a:xfrm>
          <a:prstGeom prst="rect">
            <a:avLst/>
          </a:prstGeom>
          <a:gradFill rotWithShape="1">
            <a:gsLst>
              <a:gs pos="0">
                <a:srgbClr val="000000"/>
              </a:gs>
              <a:gs pos="100000">
                <a:srgbClr val="5D5D5D"/>
              </a:gs>
            </a:gsLst>
            <a:lin ang="5400000" scaled="1"/>
          </a:gradFill>
          <a:ln>
            <a:noFill/>
          </a:ln>
          <a:extLst>
            <a:ext uri="{91240B29-F687-4F45-9708-019B960494DF}">
              <a14:hiddenLine xmlns:a14="http://schemas.microsoft.com/office/drawing/2010/main" w="9525">
                <a:solidFill>
                  <a:srgbClr val="000000"/>
                </a:solidFill>
                <a:bevel/>
                <a:headEnd/>
                <a:tailEnd/>
              </a14:hiddenLine>
            </a:ext>
          </a:extLst>
        </p:spPr>
        <p:txBody>
          <a:bodyPr wrap="none" anchor="ctr"/>
          <a:lstStyle/>
          <a:p>
            <a:pPr algn="ctr"/>
            <a:endParaRPr lang="zh-CN" altLang="zh-CN">
              <a:solidFill>
                <a:srgbClr val="FFFFFF"/>
              </a:solidFill>
              <a:sym typeface="Arial" charset="0"/>
            </a:endParaRPr>
          </a:p>
        </p:txBody>
      </p:sp>
      <p:sp>
        <p:nvSpPr>
          <p:cNvPr id="6151" name="Rectangle 5"/>
          <p:cNvSpPr>
            <a:spLocks noGrp="1" noChangeArrowheads="1"/>
          </p:cNvSpPr>
          <p:nvPr>
            <p:ph type="ftr" sz="quarter" idx="3"/>
          </p:nvPr>
        </p:nvSpPr>
        <p:spPr bwMode="auto">
          <a:xfrm>
            <a:off x="609600" y="6477000"/>
            <a:ext cx="3581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smtClean="0">
                <a:latin typeface="+mn-lt"/>
                <a:sym typeface="Arial" pitchFamily="34" charset="0"/>
              </a:defRPr>
            </a:lvl1pPr>
          </a:lstStyle>
          <a:p>
            <a:pPr>
              <a:defRPr/>
            </a:pPr>
            <a:endParaRPr lang="zh-CN" altLang="zh-CN"/>
          </a:p>
        </p:txBody>
      </p:sp>
      <p:sp>
        <p:nvSpPr>
          <p:cNvPr id="6152" name="Freeform 52"/>
          <p:cNvSpPr>
            <a:spLocks noChangeArrowheads="1"/>
          </p:cNvSpPr>
          <p:nvPr/>
        </p:nvSpPr>
        <p:spPr bwMode="auto">
          <a:xfrm>
            <a:off x="-60325" y="4719638"/>
            <a:ext cx="9236075" cy="2093912"/>
          </a:xfrm>
          <a:custGeom>
            <a:avLst/>
            <a:gdLst>
              <a:gd name="T0" fmla="*/ 0 w 5817"/>
              <a:gd name="T1" fmla="*/ 0 h 1319"/>
              <a:gd name="T2" fmla="*/ 2147483647 w 5817"/>
              <a:gd name="T3" fmla="*/ 2147483647 h 1319"/>
              <a:gd name="T4" fmla="*/ 2147483647 w 5817"/>
              <a:gd name="T5" fmla="*/ 2147483647 h 1319"/>
              <a:gd name="T6" fmla="*/ 2147483647 w 5817"/>
              <a:gd name="T7" fmla="*/ 2147483647 h 1319"/>
              <a:gd name="T8" fmla="*/ 0 w 5817"/>
              <a:gd name="T9" fmla="*/ 0 h 1319"/>
              <a:gd name="T10" fmla="*/ 0 60000 65536"/>
              <a:gd name="T11" fmla="*/ 0 60000 65536"/>
              <a:gd name="T12" fmla="*/ 0 60000 65536"/>
              <a:gd name="T13" fmla="*/ 0 60000 65536"/>
              <a:gd name="T14" fmla="*/ 0 60000 65536"/>
              <a:gd name="T15" fmla="*/ 0 w 5817"/>
              <a:gd name="T16" fmla="*/ 0 h 1319"/>
              <a:gd name="T17" fmla="*/ 5817 w 5817"/>
              <a:gd name="T18" fmla="*/ 1319 h 1319"/>
            </a:gdLst>
            <a:ahLst/>
            <a:cxnLst>
              <a:cxn ang="T10">
                <a:pos x="T0" y="T1"/>
              </a:cxn>
              <a:cxn ang="T11">
                <a:pos x="T2" y="T3"/>
              </a:cxn>
              <a:cxn ang="T12">
                <a:pos x="T4" y="T5"/>
              </a:cxn>
              <a:cxn ang="T13">
                <a:pos x="T6" y="T7"/>
              </a:cxn>
              <a:cxn ang="T14">
                <a:pos x="T8" y="T9"/>
              </a:cxn>
            </a:cxnLst>
            <a:rect l="T15" t="T16" r="T17" b="T18"/>
            <a:pathLst>
              <a:path w="5817" h="1319">
                <a:moveTo>
                  <a:pt x="0" y="0"/>
                </a:moveTo>
                <a:lnTo>
                  <a:pt x="5806" y="549"/>
                </a:lnTo>
                <a:lnTo>
                  <a:pt x="5817" y="1319"/>
                </a:lnTo>
                <a:lnTo>
                  <a:pt x="38" y="169"/>
                </a:lnTo>
                <a:lnTo>
                  <a:pt x="0" y="0"/>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6153" name="Freeform 53"/>
          <p:cNvSpPr>
            <a:spLocks noChangeArrowheads="1"/>
          </p:cNvSpPr>
          <p:nvPr/>
        </p:nvSpPr>
        <p:spPr bwMode="auto">
          <a:xfrm>
            <a:off x="0" y="4495800"/>
            <a:ext cx="9174163" cy="2403475"/>
          </a:xfrm>
          <a:custGeom>
            <a:avLst/>
            <a:gdLst>
              <a:gd name="T0" fmla="*/ 2147483647 w 5779"/>
              <a:gd name="T1" fmla="*/ 2147483647 h 1514"/>
              <a:gd name="T2" fmla="*/ 2147483647 w 5779"/>
              <a:gd name="T3" fmla="*/ 2147483647 h 1514"/>
              <a:gd name="T4" fmla="*/ 2147483647 w 5779"/>
              <a:gd name="T5" fmla="*/ 0 h 1514"/>
              <a:gd name="T6" fmla="*/ 0 w 5779"/>
              <a:gd name="T7" fmla="*/ 2147483647 h 1514"/>
              <a:gd name="T8" fmla="*/ 2147483647 w 5779"/>
              <a:gd name="T9" fmla="*/ 2147483647 h 1514"/>
              <a:gd name="T10" fmla="*/ 0 60000 65536"/>
              <a:gd name="T11" fmla="*/ 0 60000 65536"/>
              <a:gd name="T12" fmla="*/ 0 60000 65536"/>
              <a:gd name="T13" fmla="*/ 0 60000 65536"/>
              <a:gd name="T14" fmla="*/ 0 60000 65536"/>
              <a:gd name="T15" fmla="*/ 0 w 5779"/>
              <a:gd name="T16" fmla="*/ 0 h 1514"/>
              <a:gd name="T17" fmla="*/ 5779 w 5779"/>
              <a:gd name="T18" fmla="*/ 1514 h 1514"/>
            </a:gdLst>
            <a:ahLst/>
            <a:cxnLst>
              <a:cxn ang="T10">
                <a:pos x="T0" y="T1"/>
              </a:cxn>
              <a:cxn ang="T11">
                <a:pos x="T2" y="T3"/>
              </a:cxn>
              <a:cxn ang="T12">
                <a:pos x="T4" y="T5"/>
              </a:cxn>
              <a:cxn ang="T13">
                <a:pos x="T6" y="T7"/>
              </a:cxn>
              <a:cxn ang="T14">
                <a:pos x="T8" y="T9"/>
              </a:cxn>
            </a:cxnLst>
            <a:rect l="T15" t="T16" r="T17" b="T18"/>
            <a:pathLst>
              <a:path w="5779" h="1514">
                <a:moveTo>
                  <a:pt x="3" y="1514"/>
                </a:moveTo>
                <a:lnTo>
                  <a:pt x="5779" y="1504"/>
                </a:lnTo>
                <a:lnTo>
                  <a:pt x="5773" y="0"/>
                </a:lnTo>
                <a:lnTo>
                  <a:pt x="0" y="1319"/>
                </a:lnTo>
                <a:lnTo>
                  <a:pt x="3" y="1514"/>
                </a:lnTo>
                <a:close/>
              </a:path>
            </a:pathLst>
          </a:custGeom>
          <a:solidFill>
            <a:srgbClr val="2F7ADF">
              <a:alpha val="29803"/>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6154" name="Freeform 54"/>
          <p:cNvSpPr>
            <a:spLocks noChangeArrowheads="1"/>
          </p:cNvSpPr>
          <p:nvPr/>
        </p:nvSpPr>
        <p:spPr bwMode="auto">
          <a:xfrm>
            <a:off x="-20638" y="4791075"/>
            <a:ext cx="9205913" cy="2022475"/>
          </a:xfrm>
          <a:custGeom>
            <a:avLst/>
            <a:gdLst>
              <a:gd name="T0" fmla="*/ 2147483647 w 5799"/>
              <a:gd name="T1" fmla="*/ 2147483647 h 1274"/>
              <a:gd name="T2" fmla="*/ 2147483647 w 5799"/>
              <a:gd name="T3" fmla="*/ 2147483647 h 1274"/>
              <a:gd name="T4" fmla="*/ 0 w 5799"/>
              <a:gd name="T5" fmla="*/ 0 h 1274"/>
              <a:gd name="T6" fmla="*/ 0 60000 65536"/>
              <a:gd name="T7" fmla="*/ 0 60000 65536"/>
              <a:gd name="T8" fmla="*/ 0 60000 65536"/>
              <a:gd name="T9" fmla="*/ 0 w 5799"/>
              <a:gd name="T10" fmla="*/ 0 h 1274"/>
              <a:gd name="T11" fmla="*/ 5799 w 5799"/>
              <a:gd name="T12" fmla="*/ 1274 h 1274"/>
            </a:gdLst>
            <a:ahLst/>
            <a:cxnLst>
              <a:cxn ang="T6">
                <a:pos x="T0" y="T1"/>
              </a:cxn>
              <a:cxn ang="T7">
                <a:pos x="T2" y="T3"/>
              </a:cxn>
              <a:cxn ang="T8">
                <a:pos x="T4" y="T5"/>
              </a:cxn>
            </a:cxnLst>
            <a:rect l="T9" t="T10" r="T11" b="T12"/>
            <a:pathLst>
              <a:path w="5799" h="1274">
                <a:moveTo>
                  <a:pt x="27" y="1274"/>
                </a:moveTo>
                <a:lnTo>
                  <a:pt x="5799" y="789"/>
                </a:lnTo>
                <a:lnTo>
                  <a:pt x="0" y="0"/>
                </a:lnTo>
              </a:path>
            </a:pathLst>
          </a:custGeom>
          <a:solidFill>
            <a:srgbClr val="2F7ADF">
              <a:alpha val="50195"/>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6155" name="Rectangle 3"/>
          <p:cNvSpPr>
            <a:spLocks noGrp="1" noChangeArrowheads="1"/>
          </p:cNvSpPr>
          <p:nvPr>
            <p:ph type="body" idx="1"/>
          </p:nvPr>
        </p:nvSpPr>
        <p:spPr bwMode="auto">
          <a:xfrm>
            <a:off x="685800" y="12192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Arial" charset="0"/>
              </a:rPr>
              <a:t>单击此处编辑母版文本样式</a:t>
            </a:r>
          </a:p>
          <a:p>
            <a:pPr lvl="1"/>
            <a:r>
              <a:rPr lang="zh-CN" smtClean="0">
                <a:sym typeface="Arial" charset="0"/>
              </a:rPr>
              <a:t>第二级</a:t>
            </a:r>
          </a:p>
          <a:p>
            <a:pPr lvl="2"/>
            <a:r>
              <a:rPr lang="zh-CN" smtClean="0">
                <a:sym typeface="Arial" charset="0"/>
              </a:rPr>
              <a:t>第三级</a:t>
            </a:r>
          </a:p>
          <a:p>
            <a:pPr lvl="3"/>
            <a:r>
              <a:rPr lang="zh-CN" smtClean="0">
                <a:sym typeface="Arial" charset="0"/>
              </a:rPr>
              <a:t>第四级</a:t>
            </a:r>
          </a:p>
          <a:p>
            <a:pPr lvl="4"/>
            <a:r>
              <a:rPr lang="zh-CN" smtClean="0">
                <a:sym typeface="Arial" charset="0"/>
              </a:rPr>
              <a:t>第五级</a:t>
            </a:r>
          </a:p>
        </p:txBody>
      </p:sp>
    </p:spTree>
  </p:cSld>
  <p:clrMap bg1="dk2" tx1="lt1" bg2="dk1" tx2="lt2" accent1="accent1" accent2="accent2" accent3="accent3" accent4="accent4" accent5="accent5" accent6="accent6" hlink="hlink" folHlink="folHlink"/>
  <p:sldLayoutIdLst>
    <p:sldLayoutId id="2147484401" r:id="rId1"/>
    <p:sldLayoutId id="2147484402" r:id="rId2"/>
    <p:sldLayoutId id="2147484403" r:id="rId3"/>
    <p:sldLayoutId id="2147484404" r:id="rId4"/>
    <p:sldLayoutId id="2147484405" r:id="rId5"/>
    <p:sldLayoutId id="2147484406" r:id="rId6"/>
    <p:sldLayoutId id="2147484407" r:id="rId7"/>
    <p:sldLayoutId id="2147484408" r:id="rId8"/>
    <p:sldLayoutId id="2147484409" r:id="rId9"/>
    <p:sldLayoutId id="2147484410" r:id="rId10"/>
    <p:sldLayoutId id="2147484411" r:id="rId11"/>
    <p:sldLayoutId id="2147484412" r:id="rId12"/>
  </p:sldLayoutIdLst>
  <p:transition/>
  <p:txStyles>
    <p:titleStyle>
      <a:lvl1pPr algn="ctr" rtl="0" eaLnBrk="0" fontAlgn="base" hangingPunct="0">
        <a:spcBef>
          <a:spcPct val="0"/>
        </a:spcBef>
        <a:spcAft>
          <a:spcPct val="0"/>
        </a:spcAft>
        <a:defRPr sz="3600" b="1">
          <a:solidFill>
            <a:srgbClr val="000000"/>
          </a:solidFill>
          <a:latin typeface="+mj-lt"/>
          <a:ea typeface="+mj-ea"/>
          <a:cs typeface="+mj-cs"/>
          <a:sym typeface="Arial" charset="0"/>
        </a:defRPr>
      </a:lvl1pPr>
      <a:lvl2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2pPr>
      <a:lvl3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3pPr>
      <a:lvl4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4pPr>
      <a:lvl5pPr algn="ctr" rtl="0" eaLnBrk="0" fontAlgn="base" hangingPunct="0">
        <a:spcBef>
          <a:spcPct val="0"/>
        </a:spcBef>
        <a:spcAft>
          <a:spcPct val="0"/>
        </a:spcAft>
        <a:defRPr sz="3600" b="1">
          <a:solidFill>
            <a:srgbClr val="000000"/>
          </a:solidFill>
          <a:latin typeface="Arial" pitchFamily="34" charset="0"/>
          <a:cs typeface="Arial" pitchFamily="34" charset="0"/>
          <a:sym typeface="Arial" charset="0"/>
        </a:defRPr>
      </a:lvl5pPr>
      <a:lvl6pPr marL="4572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6pPr>
      <a:lvl7pPr marL="9144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7pPr>
      <a:lvl8pPr marL="13716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8pPr>
      <a:lvl9pPr marL="1828800" algn="ctr" rtl="0" eaLnBrk="0" fontAlgn="base" hangingPunct="0">
        <a:spcBef>
          <a:spcPct val="0"/>
        </a:spcBef>
        <a:spcAft>
          <a:spcPct val="0"/>
        </a:spcAft>
        <a:defRPr sz="3600" b="1">
          <a:solidFill>
            <a:srgbClr val="000000"/>
          </a:solidFill>
          <a:latin typeface="Arial" pitchFamily="34" charset="0"/>
          <a:cs typeface="Arial" pitchFamily="34" charset="0"/>
          <a:sym typeface="Arial" pitchFamily="34" charset="0"/>
        </a:defRPr>
      </a:lvl9pPr>
    </p:titleStyle>
    <p:bodyStyle>
      <a:lvl1pPr marL="342900" indent="-342900" algn="l" defTabSz="0" rtl="0" eaLnBrk="0" fontAlgn="base" hangingPunct="0">
        <a:spcBef>
          <a:spcPct val="20000"/>
        </a:spcBef>
        <a:spcAft>
          <a:spcPct val="0"/>
        </a:spcAft>
        <a:buClr>
          <a:schemeClr val="tx2"/>
        </a:buClr>
        <a:buSzPct val="115000"/>
        <a:buFont typeface="Wingdings" pitchFamily="2" charset="2"/>
        <a:buChar char="§"/>
        <a:defRPr sz="2800">
          <a:solidFill>
            <a:schemeClr val="tx1"/>
          </a:solidFill>
          <a:latin typeface="+mn-lt"/>
          <a:ea typeface="+mn-ea"/>
          <a:cs typeface="+mn-cs"/>
          <a:sym typeface="Arial" charset="0"/>
        </a:defRPr>
      </a:lvl1pPr>
      <a:lvl2pPr marL="742950" indent="-285750" algn="l" defTabSz="0" rtl="0" eaLnBrk="0" fontAlgn="base" hangingPunct="0">
        <a:spcBef>
          <a:spcPct val="20000"/>
        </a:spcBef>
        <a:spcAft>
          <a:spcPct val="0"/>
        </a:spcAft>
        <a:buClr>
          <a:schemeClr val="accent1"/>
        </a:buClr>
        <a:buSzPct val="115000"/>
        <a:buFont typeface="Wingdings" pitchFamily="2" charset="2"/>
        <a:buChar char="§"/>
        <a:defRPr sz="2400">
          <a:solidFill>
            <a:schemeClr val="tx1"/>
          </a:solidFill>
          <a:latin typeface="+mn-lt"/>
          <a:cs typeface="+mn-cs"/>
          <a:sym typeface="Arial" charset="0"/>
        </a:defRPr>
      </a:lvl2pPr>
      <a:lvl3pPr marL="1143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3pPr>
      <a:lvl4pPr marL="1600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4pPr>
      <a:lvl5pPr marL="20574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charset="0"/>
        </a:defRPr>
      </a:lvl5pPr>
      <a:lvl6pPr marL="25146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6pPr>
      <a:lvl7pPr marL="29718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7pPr>
      <a:lvl8pPr marL="34290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8pPr>
      <a:lvl9pPr marL="3886200" indent="-228600" algn="l" defTabSz="0" rtl="0" eaLnBrk="0" fontAlgn="base" hangingPunct="0">
        <a:spcBef>
          <a:spcPct val="20000"/>
        </a:spcBef>
        <a:spcAft>
          <a:spcPct val="0"/>
        </a:spcAft>
        <a:buClr>
          <a:schemeClr val="accent1"/>
        </a:buClr>
        <a:buSzPct val="115000"/>
        <a:buFont typeface="Wingdings" pitchFamily="2" charset="2"/>
        <a:buChar char="»"/>
        <a:defRPr sz="2000">
          <a:solidFill>
            <a:schemeClr val="tx1"/>
          </a:solidFill>
          <a:latin typeface="+mn-lt"/>
          <a:cs typeface="+mn-cs"/>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duifen.org/"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0.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auto">
      <p:bgPr>
        <a:gradFill rotWithShape="0">
          <a:gsLst>
            <a:gs pos="0">
              <a:srgbClr val="E5E5E5"/>
            </a:gs>
            <a:gs pos="100000">
              <a:srgbClr val="FFFFFF"/>
            </a:gs>
          </a:gsLst>
          <a:lin ang="2700000" scaled="1"/>
        </a:gradFill>
        <a:effectLst/>
      </p:bgPr>
    </p:bg>
    <p:spTree>
      <p:nvGrpSpPr>
        <p:cNvPr id="1" name=""/>
        <p:cNvGrpSpPr/>
        <p:nvPr/>
      </p:nvGrpSpPr>
      <p:grpSpPr>
        <a:xfrm>
          <a:off x="0" y="0"/>
          <a:ext cx="0" cy="0"/>
          <a:chOff x="0" y="0"/>
          <a:chExt cx="0" cy="0"/>
        </a:xfrm>
      </p:grpSpPr>
      <p:sp>
        <p:nvSpPr>
          <p:cNvPr id="19458" name="Freeform 44"/>
          <p:cNvSpPr>
            <a:spLocks noChangeArrowheads="1"/>
          </p:cNvSpPr>
          <p:nvPr/>
        </p:nvSpPr>
        <p:spPr bwMode="auto">
          <a:xfrm>
            <a:off x="-22225" y="-20638"/>
            <a:ext cx="9174163" cy="3906838"/>
          </a:xfrm>
          <a:custGeom>
            <a:avLst/>
            <a:gdLst>
              <a:gd name="T0" fmla="*/ 12718 w 5771"/>
              <a:gd name="T1" fmla="*/ 20596 h 2466"/>
              <a:gd name="T2" fmla="*/ 9166214 w 5771"/>
              <a:gd name="T3" fmla="*/ 0 h 2466"/>
              <a:gd name="T4" fmla="*/ 9174163 w 5771"/>
              <a:gd name="T5" fmla="*/ 2994292 h 2466"/>
              <a:gd name="T6" fmla="*/ 0 w 5771"/>
              <a:gd name="T7" fmla="*/ 3906838 h 2466"/>
              <a:gd name="T8" fmla="*/ 12718 w 5771"/>
              <a:gd name="T9" fmla="*/ 20596 h 2466"/>
              <a:gd name="T10" fmla="*/ 0 60000 65536"/>
              <a:gd name="T11" fmla="*/ 0 60000 65536"/>
              <a:gd name="T12" fmla="*/ 0 60000 65536"/>
              <a:gd name="T13" fmla="*/ 0 60000 65536"/>
              <a:gd name="T14" fmla="*/ 0 60000 65536"/>
              <a:gd name="T15" fmla="*/ 0 w 5771"/>
              <a:gd name="T16" fmla="*/ 0 h 2466"/>
              <a:gd name="T17" fmla="*/ 5771 w 5771"/>
              <a:gd name="T18" fmla="*/ 2466 h 2466"/>
            </a:gdLst>
            <a:ahLst/>
            <a:cxnLst>
              <a:cxn ang="T10">
                <a:pos x="T0" y="T1"/>
              </a:cxn>
              <a:cxn ang="T11">
                <a:pos x="T2" y="T3"/>
              </a:cxn>
              <a:cxn ang="T12">
                <a:pos x="T4" y="T5"/>
              </a:cxn>
              <a:cxn ang="T13">
                <a:pos x="T6" y="T7"/>
              </a:cxn>
              <a:cxn ang="T14">
                <a:pos x="T8" y="T9"/>
              </a:cxn>
            </a:cxnLst>
            <a:rect l="T15" t="T16" r="T17" b="T18"/>
            <a:pathLst>
              <a:path w="5771" h="2466">
                <a:moveTo>
                  <a:pt x="8" y="13"/>
                </a:moveTo>
                <a:lnTo>
                  <a:pt x="5766" y="0"/>
                </a:lnTo>
                <a:lnTo>
                  <a:pt x="5771" y="1890"/>
                </a:lnTo>
                <a:lnTo>
                  <a:pt x="0" y="2466"/>
                </a:lnTo>
                <a:lnTo>
                  <a:pt x="8" y="13"/>
                </a:lnTo>
                <a:close/>
              </a:path>
            </a:pathLst>
          </a:custGeom>
          <a:gradFill rotWithShape="1">
            <a:gsLst>
              <a:gs pos="0">
                <a:srgbClr val="102344"/>
              </a:gs>
              <a:gs pos="100000">
                <a:srgbClr val="244F94"/>
              </a:gs>
            </a:gsLst>
            <a:lin ang="0" scaled="1"/>
          </a:gradFill>
          <a:ln>
            <a:noFill/>
          </a:ln>
          <a:extLst>
            <a:ext uri="{91240B29-F687-4F45-9708-019B960494DF}">
              <a14:hiddenLine xmlns:a14="http://schemas.microsoft.com/office/drawing/2010/main" w="38100" cap="flat" cmpd="sng">
                <a:solidFill>
                  <a:srgbClr val="000000"/>
                </a:solidFill>
                <a:bevel/>
                <a:headEnd/>
                <a:tailEnd/>
              </a14:hiddenLine>
            </a:ext>
          </a:extLst>
        </p:spPr>
        <p:txBody>
          <a:bodyPr wrap="none" anchor="ctr"/>
          <a:lstStyle/>
          <a:p>
            <a:endParaRPr lang="zh-CN" altLang="en-US"/>
          </a:p>
        </p:txBody>
      </p:sp>
      <p:sp>
        <p:nvSpPr>
          <p:cNvPr id="19459" name="Freeform 50"/>
          <p:cNvSpPr>
            <a:spLocks noChangeArrowheads="1"/>
          </p:cNvSpPr>
          <p:nvPr/>
        </p:nvSpPr>
        <p:spPr bwMode="auto">
          <a:xfrm>
            <a:off x="0" y="1524000"/>
            <a:ext cx="9153525" cy="2132013"/>
          </a:xfrm>
          <a:custGeom>
            <a:avLst/>
            <a:gdLst>
              <a:gd name="T0" fmla="*/ 0 w 5771"/>
              <a:gd name="T1" fmla="*/ 0 h 1456"/>
              <a:gd name="T2" fmla="*/ 2147483647 w 5771"/>
              <a:gd name="T3" fmla="*/ 2147483647 h 1456"/>
              <a:gd name="T4" fmla="*/ 2147483647 w 5771"/>
              <a:gd name="T5" fmla="*/ 2147483647 h 1456"/>
              <a:gd name="T6" fmla="*/ 0 w 5771"/>
              <a:gd name="T7" fmla="*/ 2147483647 h 1456"/>
              <a:gd name="T8" fmla="*/ 0 w 5771"/>
              <a:gd name="T9" fmla="*/ 0 h 1456"/>
              <a:gd name="T10" fmla="*/ 0 60000 65536"/>
              <a:gd name="T11" fmla="*/ 0 60000 65536"/>
              <a:gd name="T12" fmla="*/ 0 60000 65536"/>
              <a:gd name="T13" fmla="*/ 0 60000 65536"/>
              <a:gd name="T14" fmla="*/ 0 60000 65536"/>
              <a:gd name="T15" fmla="*/ 0 w 5771"/>
              <a:gd name="T16" fmla="*/ 0 h 1456"/>
              <a:gd name="T17" fmla="*/ 5771 w 5771"/>
              <a:gd name="T18" fmla="*/ 1456 h 1456"/>
            </a:gdLst>
            <a:ahLst/>
            <a:cxnLst>
              <a:cxn ang="T10">
                <a:pos x="T0" y="T1"/>
              </a:cxn>
              <a:cxn ang="T11">
                <a:pos x="T2" y="T3"/>
              </a:cxn>
              <a:cxn ang="T12">
                <a:pos x="T4" y="T5"/>
              </a:cxn>
              <a:cxn ang="T13">
                <a:pos x="T6" y="T7"/>
              </a:cxn>
              <a:cxn ang="T14">
                <a:pos x="T8" y="T9"/>
              </a:cxn>
            </a:cxnLst>
            <a:rect l="T15" t="T16" r="T17" b="T18"/>
            <a:pathLst>
              <a:path w="5771" h="1456">
                <a:moveTo>
                  <a:pt x="0" y="0"/>
                </a:moveTo>
                <a:lnTo>
                  <a:pt x="5760" y="789"/>
                </a:lnTo>
                <a:lnTo>
                  <a:pt x="5771" y="1456"/>
                </a:lnTo>
                <a:lnTo>
                  <a:pt x="0" y="459"/>
                </a:lnTo>
                <a:lnTo>
                  <a:pt x="0" y="0"/>
                </a:lnTo>
                <a:close/>
              </a:path>
            </a:pathLst>
          </a:custGeom>
          <a:solidFill>
            <a:srgbClr val="2F7ADF">
              <a:alpha val="50195"/>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19460" name="Freeform 48"/>
          <p:cNvSpPr>
            <a:spLocks noChangeArrowheads="1"/>
          </p:cNvSpPr>
          <p:nvPr/>
        </p:nvSpPr>
        <p:spPr bwMode="auto">
          <a:xfrm>
            <a:off x="-20638" y="1981200"/>
            <a:ext cx="9185276" cy="1400175"/>
          </a:xfrm>
          <a:custGeom>
            <a:avLst/>
            <a:gdLst>
              <a:gd name="T0" fmla="*/ 2147483647 w 5786"/>
              <a:gd name="T1" fmla="*/ 2147483647 h 1179"/>
              <a:gd name="T2" fmla="*/ 2147483647 w 5786"/>
              <a:gd name="T3" fmla="*/ 2147483647 h 1179"/>
              <a:gd name="T4" fmla="*/ 2147483647 w 5786"/>
              <a:gd name="T5" fmla="*/ 0 h 1179"/>
              <a:gd name="T6" fmla="*/ 0 w 5786"/>
              <a:gd name="T7" fmla="*/ 2147483647 h 1179"/>
              <a:gd name="T8" fmla="*/ 2147483647 w 5786"/>
              <a:gd name="T9" fmla="*/ 2147483647 h 1179"/>
              <a:gd name="T10" fmla="*/ 0 60000 65536"/>
              <a:gd name="T11" fmla="*/ 0 60000 65536"/>
              <a:gd name="T12" fmla="*/ 0 60000 65536"/>
              <a:gd name="T13" fmla="*/ 0 60000 65536"/>
              <a:gd name="T14" fmla="*/ 0 60000 65536"/>
              <a:gd name="T15" fmla="*/ 0 w 5786"/>
              <a:gd name="T16" fmla="*/ 0 h 1179"/>
              <a:gd name="T17" fmla="*/ 5786 w 5786"/>
              <a:gd name="T18" fmla="*/ 1179 h 1179"/>
            </a:gdLst>
            <a:ahLst/>
            <a:cxnLst>
              <a:cxn ang="T10">
                <a:pos x="T0" y="T1"/>
              </a:cxn>
              <a:cxn ang="T11">
                <a:pos x="T2" y="T3"/>
              </a:cxn>
              <a:cxn ang="T12">
                <a:pos x="T4" y="T5"/>
              </a:cxn>
              <a:cxn ang="T13">
                <a:pos x="T6" y="T7"/>
              </a:cxn>
              <a:cxn ang="T14">
                <a:pos x="T8" y="T9"/>
              </a:cxn>
            </a:cxnLst>
            <a:rect l="T15" t="T16" r="T17" b="T18"/>
            <a:pathLst>
              <a:path w="5786" h="1179">
                <a:moveTo>
                  <a:pt x="16" y="1179"/>
                </a:moveTo>
                <a:lnTo>
                  <a:pt x="5786" y="1139"/>
                </a:lnTo>
                <a:lnTo>
                  <a:pt x="5773" y="0"/>
                </a:lnTo>
                <a:lnTo>
                  <a:pt x="0" y="926"/>
                </a:lnTo>
                <a:lnTo>
                  <a:pt x="16" y="1179"/>
                </a:lnTo>
                <a:close/>
              </a:path>
            </a:pathLst>
          </a:custGeom>
          <a:solidFill>
            <a:srgbClr val="2F7ADF">
              <a:alpha val="50195"/>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19461" name="Freeform 51"/>
          <p:cNvSpPr>
            <a:spLocks noChangeArrowheads="1"/>
          </p:cNvSpPr>
          <p:nvPr/>
        </p:nvSpPr>
        <p:spPr bwMode="auto">
          <a:xfrm>
            <a:off x="0" y="2133600"/>
            <a:ext cx="9164638" cy="1752600"/>
          </a:xfrm>
          <a:custGeom>
            <a:avLst/>
            <a:gdLst>
              <a:gd name="T0" fmla="*/ 2147483647 w 5773"/>
              <a:gd name="T1" fmla="*/ 2147483647 h 1096"/>
              <a:gd name="T2" fmla="*/ 2147483647 w 5773"/>
              <a:gd name="T3" fmla="*/ 2147483647 h 1096"/>
              <a:gd name="T4" fmla="*/ 0 w 5773"/>
              <a:gd name="T5" fmla="*/ 0 h 1096"/>
              <a:gd name="T6" fmla="*/ 0 60000 65536"/>
              <a:gd name="T7" fmla="*/ 0 60000 65536"/>
              <a:gd name="T8" fmla="*/ 0 60000 65536"/>
              <a:gd name="T9" fmla="*/ 0 w 5773"/>
              <a:gd name="T10" fmla="*/ 0 h 1096"/>
              <a:gd name="T11" fmla="*/ 5773 w 5773"/>
              <a:gd name="T12" fmla="*/ 1096 h 1096"/>
            </a:gdLst>
            <a:ahLst/>
            <a:cxnLst>
              <a:cxn ang="T6">
                <a:pos x="T0" y="T1"/>
              </a:cxn>
              <a:cxn ang="T7">
                <a:pos x="T2" y="T3"/>
              </a:cxn>
              <a:cxn ang="T8">
                <a:pos x="T4" y="T5"/>
              </a:cxn>
            </a:cxnLst>
            <a:rect l="T9" t="T10" r="T11" b="T12"/>
            <a:pathLst>
              <a:path w="5773" h="1096">
                <a:moveTo>
                  <a:pt x="4" y="1096"/>
                </a:moveTo>
                <a:lnTo>
                  <a:pt x="5773" y="771"/>
                </a:lnTo>
                <a:lnTo>
                  <a:pt x="0" y="0"/>
                </a:lnTo>
              </a:path>
            </a:pathLst>
          </a:custGeom>
          <a:solidFill>
            <a:srgbClr val="2F7ADF">
              <a:alpha val="50195"/>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en-US"/>
          </a:p>
        </p:txBody>
      </p:sp>
      <p:sp>
        <p:nvSpPr>
          <p:cNvPr id="19462" name="Rectangle 9"/>
          <p:cNvSpPr>
            <a:spLocks noChangeArrowheads="1"/>
          </p:cNvSpPr>
          <p:nvPr/>
        </p:nvSpPr>
        <p:spPr bwMode="auto">
          <a:xfrm>
            <a:off x="366713" y="1052513"/>
            <a:ext cx="84978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ctr"/>
          <a:lstStyle/>
          <a:p>
            <a:r>
              <a:rPr lang="zh-CN" altLang="en-US" sz="3600" dirty="0" smtClean="0">
                <a:solidFill>
                  <a:srgbClr val="FFFFFF"/>
                </a:solidFill>
                <a:latin typeface="Calibri" pitchFamily="34" charset="0"/>
                <a:ea typeface="黑体" pitchFamily="2" charset="-122"/>
                <a:sym typeface="Calibri" pitchFamily="34" charset="0"/>
              </a:rPr>
              <a:t> </a:t>
            </a:r>
            <a:endParaRPr lang="en-US" sz="3600" dirty="0">
              <a:solidFill>
                <a:srgbClr val="FFFFFF"/>
              </a:solidFill>
              <a:latin typeface="Calibri" pitchFamily="34" charset="0"/>
              <a:ea typeface="黑体" pitchFamily="2" charset="-122"/>
              <a:sym typeface="Calibri" pitchFamily="34" charset="0"/>
            </a:endParaRPr>
          </a:p>
          <a:p>
            <a:r>
              <a:rPr lang="en-US" altLang="zh-CN" sz="3600" b="1" dirty="0" smtClean="0"/>
              <a:t>     </a:t>
            </a:r>
            <a:r>
              <a:rPr lang="zh-CN" altLang="zh-CN" sz="3600" b="1" dirty="0" smtClean="0"/>
              <a:t>“对分课堂”</a:t>
            </a:r>
            <a:r>
              <a:rPr lang="zh-CN" altLang="zh-CN" sz="3600" b="1" dirty="0"/>
              <a:t>的心理学原理</a:t>
            </a:r>
            <a:r>
              <a:rPr lang="zh-CN" altLang="zh-CN" sz="3600" b="1" dirty="0" smtClean="0"/>
              <a:t>、</a:t>
            </a:r>
            <a:endParaRPr lang="en-US" altLang="zh-CN" sz="3600" b="1" dirty="0" smtClean="0"/>
          </a:p>
          <a:p>
            <a:r>
              <a:rPr lang="en-US" altLang="zh-CN" sz="3600" b="1" dirty="0"/>
              <a:t> </a:t>
            </a:r>
            <a:r>
              <a:rPr lang="en-US" altLang="zh-CN" sz="3600" b="1" dirty="0" smtClean="0"/>
              <a:t>         </a:t>
            </a:r>
            <a:r>
              <a:rPr lang="zh-CN" altLang="zh-CN" sz="3600" b="1" dirty="0" smtClean="0"/>
              <a:t>实施</a:t>
            </a:r>
            <a:r>
              <a:rPr lang="zh-CN" altLang="zh-CN" sz="3600" b="1" dirty="0"/>
              <a:t>方法与效果评估</a:t>
            </a:r>
            <a:endParaRPr lang="zh-CN" altLang="zh-CN" sz="3600" dirty="0"/>
          </a:p>
        </p:txBody>
      </p:sp>
      <p:sp>
        <p:nvSpPr>
          <p:cNvPr id="19463" name="Rectangle 10"/>
          <p:cNvSpPr>
            <a:spLocks noChangeArrowheads="1"/>
          </p:cNvSpPr>
          <p:nvPr/>
        </p:nvSpPr>
        <p:spPr bwMode="auto">
          <a:xfrm>
            <a:off x="2268538" y="4940300"/>
            <a:ext cx="45354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lnSpc>
                <a:spcPct val="130000"/>
              </a:lnSpc>
            </a:pPr>
            <a:r>
              <a:rPr lang="zh-CN" altLang="en-US" sz="2800" b="1" dirty="0">
                <a:solidFill>
                  <a:schemeClr val="bg1"/>
                </a:solidFill>
                <a:latin typeface="华文细黑" pitchFamily="2" charset="-122"/>
                <a:ea typeface="华文细黑" pitchFamily="2" charset="-122"/>
                <a:sym typeface="华文细黑" pitchFamily="2" charset="-122"/>
              </a:rPr>
              <a:t>复旦大学心理系 张学新</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pitchFamily="2" charset="-122"/>
              </a:rPr>
              <a:t>2014</a:t>
            </a:r>
            <a:r>
              <a:rPr lang="zh-CN" altLang="en-US" smtClean="0">
                <a:ea typeface="宋体" pitchFamily="2" charset="-122"/>
              </a:rPr>
              <a:t>年秋：迅速为一线教师采用</a:t>
            </a:r>
          </a:p>
        </p:txBody>
      </p:sp>
      <p:sp>
        <p:nvSpPr>
          <p:cNvPr id="28675" name="内容占位符 2"/>
          <p:cNvSpPr>
            <a:spLocks noChangeArrowheads="1"/>
          </p:cNvSpPr>
          <p:nvPr/>
        </p:nvSpPr>
        <p:spPr bwMode="auto">
          <a:xfrm>
            <a:off x="474663" y="1268413"/>
            <a:ext cx="8497887"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全国共有</a:t>
            </a:r>
            <a:r>
              <a:rPr lang="en-US" altLang="zh-CN" sz="2400">
                <a:solidFill>
                  <a:srgbClr val="FFFFFF"/>
                </a:solidFill>
                <a:latin typeface="Arial" charset="0"/>
                <a:sym typeface="Arial" charset="0"/>
              </a:rPr>
              <a:t>78</a:t>
            </a:r>
            <a:r>
              <a:rPr lang="zh-CN" altLang="en-US" sz="2400">
                <a:solidFill>
                  <a:srgbClr val="FFFFFF"/>
                </a:solidFill>
                <a:latin typeface="Arial" charset="0"/>
                <a:sym typeface="Arial" charset="0"/>
              </a:rPr>
              <a:t>位教师本学期正在使用对分课堂</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很多老师仅仅在听了</a:t>
            </a:r>
            <a:r>
              <a:rPr lang="en-US" altLang="zh-CN" sz="2400">
                <a:solidFill>
                  <a:srgbClr val="FFFFFF"/>
                </a:solidFill>
                <a:latin typeface="Arial" charset="0"/>
                <a:sym typeface="Arial" charset="0"/>
              </a:rPr>
              <a:t>20</a:t>
            </a:r>
            <a:r>
              <a:rPr lang="zh-CN" altLang="en-US" sz="2400">
                <a:solidFill>
                  <a:srgbClr val="FFFFFF"/>
                </a:solidFill>
                <a:latin typeface="Arial" charset="0"/>
                <a:sym typeface="Arial" charset="0"/>
              </a:rPr>
              <a:t>分钟的电话介绍后就决定采用</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en-US" altLang="zh-CN" sz="2400">
                <a:solidFill>
                  <a:srgbClr val="FFFFFF"/>
                </a:solidFill>
                <a:latin typeface="Arial" charset="0"/>
                <a:sym typeface="Arial" charset="0"/>
              </a:rPr>
              <a:t>53 </a:t>
            </a:r>
            <a:r>
              <a:rPr lang="zh-CN" altLang="en-US" sz="2400">
                <a:solidFill>
                  <a:srgbClr val="FFFFFF"/>
                </a:solidFill>
                <a:latin typeface="Arial" charset="0"/>
                <a:sym typeface="Arial" charset="0"/>
              </a:rPr>
              <a:t>所高校（</a:t>
            </a:r>
            <a:r>
              <a:rPr lang="en-US" altLang="zh-CN" sz="2400">
                <a:solidFill>
                  <a:srgbClr val="FFFFFF"/>
                </a:solidFill>
                <a:latin typeface="Arial" charset="0"/>
                <a:sym typeface="Arial" charset="0"/>
              </a:rPr>
              <a:t>61</a:t>
            </a:r>
            <a:r>
              <a:rPr lang="zh-CN" altLang="en-US" sz="2400">
                <a:solidFill>
                  <a:srgbClr val="FFFFFF"/>
                </a:solidFill>
                <a:latin typeface="Arial" charset="0"/>
                <a:sym typeface="Arial" charset="0"/>
              </a:rPr>
              <a:t>个院系），遍布全国所有</a:t>
            </a:r>
            <a:r>
              <a:rPr lang="en-US" altLang="zh-CN" sz="2400">
                <a:solidFill>
                  <a:srgbClr val="FFFFFF"/>
                </a:solidFill>
                <a:latin typeface="Arial" charset="0"/>
                <a:sym typeface="Arial" charset="0"/>
              </a:rPr>
              <a:t>8</a:t>
            </a:r>
            <a:r>
              <a:rPr lang="zh-CN" altLang="en-US" sz="2400">
                <a:solidFill>
                  <a:srgbClr val="FFFFFF"/>
                </a:solidFill>
                <a:latin typeface="Arial" charset="0"/>
                <a:sym typeface="Arial" charset="0"/>
              </a:rPr>
              <a:t>大地区（含香港）</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涵盖 </a:t>
            </a:r>
            <a:r>
              <a:rPr lang="en-US" altLang="zh-CN" sz="2400">
                <a:solidFill>
                  <a:srgbClr val="FFFFFF"/>
                </a:solidFill>
                <a:latin typeface="Arial" charset="0"/>
                <a:sym typeface="Arial" charset="0"/>
              </a:rPr>
              <a:t>87 </a:t>
            </a:r>
            <a:r>
              <a:rPr lang="zh-CN" altLang="en-US" sz="2400">
                <a:solidFill>
                  <a:srgbClr val="FFFFFF"/>
                </a:solidFill>
                <a:latin typeface="Arial" charset="0"/>
                <a:sym typeface="Arial" charset="0"/>
              </a:rPr>
              <a:t>门课程，</a:t>
            </a:r>
            <a:r>
              <a:rPr lang="en-US" altLang="zh-CN" sz="2400">
                <a:solidFill>
                  <a:srgbClr val="FFFFFF"/>
                </a:solidFill>
                <a:latin typeface="Arial" charset="0"/>
                <a:sym typeface="Arial" charset="0"/>
              </a:rPr>
              <a:t>138</a:t>
            </a:r>
            <a:r>
              <a:rPr lang="zh-CN" altLang="en-US" sz="2400">
                <a:solidFill>
                  <a:srgbClr val="FFFFFF"/>
                </a:solidFill>
                <a:latin typeface="Arial" charset="0"/>
                <a:sym typeface="Arial" charset="0"/>
              </a:rPr>
              <a:t>个班级，近</a:t>
            </a:r>
            <a:r>
              <a:rPr lang="en-US" altLang="zh-CN" sz="2400">
                <a:solidFill>
                  <a:srgbClr val="FFFFFF"/>
                </a:solidFill>
                <a:latin typeface="Arial" charset="0"/>
                <a:sym typeface="Arial" charset="0"/>
              </a:rPr>
              <a:t>7000</a:t>
            </a:r>
            <a:r>
              <a:rPr lang="zh-CN" altLang="en-US" sz="2400">
                <a:solidFill>
                  <a:srgbClr val="FFFFFF"/>
                </a:solidFill>
                <a:latin typeface="Arial" charset="0"/>
                <a:sym typeface="Arial" charset="0"/>
              </a:rPr>
              <a:t>名学生</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从中专到专科学，从本科生到硕士研究生</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在初中英语、语文、高三语文课上也有老师使用</a:t>
            </a:r>
            <a:endParaRPr lang="en-US" sz="2400">
              <a:solidFill>
                <a:srgbClr val="FFFFFF"/>
              </a:solidFill>
              <a:latin typeface="Arial" charset="0"/>
              <a:sym typeface="Arial" charset="0"/>
            </a:endParaRPr>
          </a:p>
          <a:p>
            <a:pPr marL="342900" indent="-342900" eaLnBrk="1" hangingPunct="1">
              <a:lnSpc>
                <a:spcPct val="90000"/>
              </a:lnSpc>
              <a:spcBef>
                <a:spcPct val="20000"/>
              </a:spcBef>
              <a:buClr>
                <a:srgbClr val="B09EDE"/>
              </a:buClr>
              <a:buSzPct val="115000"/>
              <a:buFont typeface="Wingdings" pitchFamily="2" charset="2"/>
              <a:buNone/>
            </a:pPr>
            <a:endParaRPr lang="zh-CN" altLang="en-US" sz="2400">
              <a:solidFill>
                <a:srgbClr val="FFFFFF"/>
              </a:solidFill>
              <a:latin typeface="Arial" charset="0"/>
              <a:sym typeface="Arial" charset="0"/>
            </a:endParaRP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5"/>
          <p:cNvSpPr>
            <a:spLocks noGrp="1" noChangeArrowheads="1"/>
          </p:cNvSpPr>
          <p:nvPr>
            <p:ph type="title" idx="4294967295"/>
          </p:nvPr>
        </p:nvSpPr>
        <p:spPr>
          <a:xfrm>
            <a:off x="755650" y="228600"/>
            <a:ext cx="7543800" cy="4572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谢谢大家！</a:t>
            </a:r>
          </a:p>
        </p:txBody>
      </p:sp>
      <p:sp>
        <p:nvSpPr>
          <p:cNvPr id="111619" name="内容占位符 2"/>
          <p:cNvSpPr>
            <a:spLocks noChangeArrowheads="1"/>
          </p:cNvSpPr>
          <p:nvPr/>
        </p:nvSpPr>
        <p:spPr bwMode="auto">
          <a:xfrm>
            <a:off x="252413" y="1198563"/>
            <a:ext cx="9072562"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defRPr/>
            </a:pPr>
            <a:r>
              <a:rPr lang="zh-CN" altLang="en-US" sz="2800">
                <a:latin typeface="Arial" pitchFamily="34" charset="0"/>
                <a:sym typeface="Arial" pitchFamily="34" charset="0"/>
              </a:rPr>
              <a:t>参阅 </a:t>
            </a:r>
            <a:r>
              <a:rPr lang="en-US" sz="3200" u="sng">
                <a:solidFill>
                  <a:srgbClr val="FFC000"/>
                </a:solidFill>
                <a:latin typeface="Arial" pitchFamily="34" charset="0"/>
                <a:sym typeface="Arial" pitchFamily="34" charset="0"/>
                <a:hlinkClick r:id="rId2"/>
              </a:rPr>
              <a:t>www.duifen.org</a:t>
            </a:r>
            <a:endParaRPr lang="en-US" sz="3200" u="sng">
              <a:solidFill>
                <a:srgbClr val="FFC000"/>
              </a:solidFill>
              <a:latin typeface="Arial" pitchFamily="34" charset="0"/>
              <a:sym typeface="Arial" pitchFamily="34" charset="0"/>
            </a:endParaRPr>
          </a:p>
          <a:p>
            <a:pPr marL="342900" lvl="1" indent="-342900" eaLnBrk="1" hangingPunct="1">
              <a:lnSpc>
                <a:spcPct val="200000"/>
              </a:lnSpc>
              <a:spcBef>
                <a:spcPct val="20000"/>
              </a:spcBef>
              <a:buClr>
                <a:schemeClr val="tx2"/>
              </a:buClr>
              <a:buSzPct val="115000"/>
              <a:buFont typeface="Wingdings" pitchFamily="2" charset="2"/>
              <a:buChar char="§"/>
              <a:defRPr/>
            </a:pPr>
            <a:r>
              <a:rPr lang="zh-CN" altLang="en-US" sz="2400">
                <a:latin typeface="Arial" pitchFamily="34" charset="0"/>
              </a:rPr>
              <a:t>加入对分教师</a:t>
            </a:r>
            <a:r>
              <a:rPr lang="en-US" sz="2400">
                <a:latin typeface="Arial" pitchFamily="34" charset="0"/>
              </a:rPr>
              <a:t>QQ</a:t>
            </a:r>
            <a:r>
              <a:rPr lang="zh-CN" altLang="en-US" sz="2400">
                <a:latin typeface="Arial" pitchFamily="34" charset="0"/>
              </a:rPr>
              <a:t>群 </a:t>
            </a:r>
            <a:r>
              <a:rPr lang="en-US" sz="3200" b="1">
                <a:latin typeface="微软雅黑" pitchFamily="34" charset="-122"/>
                <a:ea typeface="微软雅黑" pitchFamily="34" charset="-122"/>
                <a:sym typeface="微软雅黑" pitchFamily="34" charset="-122"/>
              </a:rPr>
              <a:t>36166</a:t>
            </a:r>
            <a:r>
              <a:rPr lang="zh-CN" altLang="en-US" sz="800" b="1">
                <a:latin typeface="微软雅黑" pitchFamily="34" charset="-122"/>
                <a:ea typeface="微软雅黑" pitchFamily="34" charset="-122"/>
                <a:sym typeface="微软雅黑" pitchFamily="34" charset="-122"/>
              </a:rPr>
              <a:t>　</a:t>
            </a:r>
            <a:r>
              <a:rPr lang="en-US" sz="3200" b="1">
                <a:latin typeface="微软雅黑" pitchFamily="34" charset="-122"/>
                <a:ea typeface="微软雅黑" pitchFamily="34" charset="-122"/>
                <a:sym typeface="微软雅黑" pitchFamily="34" charset="-122"/>
              </a:rPr>
              <a:t>3834</a:t>
            </a:r>
            <a:endParaRPr lang="en-US" sz="3200">
              <a:latin typeface="Arial" pitchFamily="34" charset="0"/>
            </a:endParaRPr>
          </a:p>
          <a:p>
            <a:pPr marL="742950" lvl="1" indent="-285750" eaLnBrk="1" hangingPunct="1">
              <a:lnSpc>
                <a:spcPct val="200000"/>
              </a:lnSpc>
              <a:spcBef>
                <a:spcPct val="20000"/>
              </a:spcBef>
              <a:buClr>
                <a:schemeClr val="accent1"/>
              </a:buClr>
              <a:buFont typeface="Wingdings" pitchFamily="2" charset="2"/>
              <a:buChar char="§"/>
              <a:defRPr/>
            </a:pPr>
            <a:r>
              <a:rPr lang="zh-CN" altLang="en-US" sz="2400">
                <a:latin typeface="Arial" pitchFamily="34" charset="0"/>
              </a:rPr>
              <a:t>获取更多材料，与更多老师交流</a:t>
            </a:r>
            <a:endParaRPr lang="en-US" sz="2400">
              <a:latin typeface="Arial" pitchFamily="34" charset="0"/>
            </a:endParaRPr>
          </a:p>
          <a:p>
            <a:pPr marL="342900" indent="-342900" eaLnBrk="1" hangingPunct="1">
              <a:lnSpc>
                <a:spcPct val="200000"/>
              </a:lnSpc>
              <a:spcBef>
                <a:spcPct val="20000"/>
              </a:spcBef>
              <a:buClr>
                <a:schemeClr val="tx2"/>
              </a:buClr>
              <a:buSzPct val="115000"/>
              <a:buFont typeface="Wingdings" pitchFamily="2" charset="2"/>
              <a:buChar char="§"/>
              <a:defRPr/>
            </a:pPr>
            <a:r>
              <a:rPr lang="zh-CN" altLang="en-US" sz="2400">
                <a:latin typeface="Arial" pitchFamily="34" charset="0"/>
                <a:sym typeface="Arial" pitchFamily="34" charset="0"/>
              </a:rPr>
              <a:t>微信公众号：</a:t>
            </a:r>
            <a:r>
              <a:rPr lang="en-US" sz="2400">
                <a:latin typeface="Arial" pitchFamily="34" charset="0"/>
                <a:sym typeface="Arial" pitchFamily="34" charset="0"/>
              </a:rPr>
              <a:t> duifenketang  </a:t>
            </a:r>
            <a:r>
              <a:rPr lang="zh-CN" altLang="en-US" sz="2400">
                <a:latin typeface="Arial" pitchFamily="34" charset="0"/>
                <a:sym typeface="Arial" pitchFamily="34" charset="0"/>
              </a:rPr>
              <a:t>二维码</a:t>
            </a:r>
            <a:endParaRPr lang="en-US" sz="2400">
              <a:latin typeface="Arial" pitchFamily="34" charset="0"/>
              <a:sym typeface="Arial" pitchFamily="34" charset="0"/>
            </a:endParaRPr>
          </a:p>
          <a:p>
            <a:pPr marL="342900" indent="-342900" eaLnBrk="1" hangingPunct="1">
              <a:spcBef>
                <a:spcPct val="20000"/>
              </a:spcBef>
              <a:buClr>
                <a:schemeClr val="tx2"/>
              </a:buClr>
              <a:buSzPct val="115000"/>
              <a:buFont typeface="Wingdings" pitchFamily="2" charset="2"/>
              <a:buChar char="§"/>
              <a:defRPr/>
            </a:pPr>
            <a:endParaRPr lang="zh-CN" altLang="en-US" sz="2400">
              <a:latin typeface="Arial" pitchFamily="34" charset="0"/>
              <a:sym typeface="Arial" pitchFamily="34" charset="0"/>
            </a:endParaRPr>
          </a:p>
          <a:p>
            <a:pPr marL="342900" indent="-342900" eaLnBrk="1" hangingPunct="1">
              <a:spcBef>
                <a:spcPct val="20000"/>
              </a:spcBef>
              <a:buClr>
                <a:schemeClr val="tx2"/>
              </a:buClr>
              <a:buSzPct val="115000"/>
              <a:buFont typeface="Wingdings" pitchFamily="2" charset="2"/>
              <a:buChar char="§"/>
              <a:defRPr/>
            </a:pPr>
            <a:r>
              <a:rPr lang="en-US" sz="2400">
                <a:latin typeface="Arial" pitchFamily="34" charset="0"/>
                <a:sym typeface="Arial" pitchFamily="34" charset="0"/>
              </a:rPr>
              <a:t>201</a:t>
            </a:r>
            <a:r>
              <a:rPr lang="zh-CN" altLang="en-US" sz="2400">
                <a:latin typeface="Arial" pitchFamily="34" charset="0"/>
                <a:sym typeface="Arial" pitchFamily="34" charset="0"/>
              </a:rPr>
              <a:t>5</a:t>
            </a:r>
            <a:r>
              <a:rPr lang="en-US" sz="2400">
                <a:latin typeface="Arial" pitchFamily="34" charset="0"/>
                <a:sym typeface="Arial" pitchFamily="34" charset="0"/>
              </a:rPr>
              <a:t>.</a:t>
            </a:r>
            <a:r>
              <a:rPr lang="zh-CN" altLang="en-US" sz="2400">
                <a:latin typeface="Arial" pitchFamily="34" charset="0"/>
                <a:sym typeface="Arial" pitchFamily="34" charset="0"/>
              </a:rPr>
              <a:t>4</a:t>
            </a:r>
            <a:r>
              <a:rPr lang="en-US" sz="2400">
                <a:latin typeface="Arial" pitchFamily="34" charset="0"/>
                <a:sym typeface="Arial" pitchFamily="34" charset="0"/>
              </a:rPr>
              <a:t>.</a:t>
            </a:r>
            <a:r>
              <a:rPr lang="zh-CN" altLang="en-US" sz="2400">
                <a:latin typeface="Arial" pitchFamily="34" charset="0"/>
                <a:sym typeface="Arial" pitchFamily="34" charset="0"/>
              </a:rPr>
              <a:t>28  视频  h</a:t>
            </a:r>
            <a:r>
              <a:rPr lang="zh-CN" altLang="en-US">
                <a:latin typeface="Arial" pitchFamily="34" charset="0"/>
                <a:sym typeface="Arial" pitchFamily="34" charset="0"/>
              </a:rPr>
              <a:t>ttp://k.yiban.cn/index.php?c=course&amp;a=detail&amp;h=1641</a:t>
            </a:r>
          </a:p>
          <a:p>
            <a:pPr marL="342900" indent="-342900" eaLnBrk="1" hangingPunct="1">
              <a:spcBef>
                <a:spcPct val="20000"/>
              </a:spcBef>
              <a:buClr>
                <a:schemeClr val="tx2"/>
              </a:buClr>
              <a:buSzPct val="115000"/>
              <a:buFont typeface="Wingdings" pitchFamily="2" charset="2"/>
              <a:buNone/>
              <a:defRPr/>
            </a:pPr>
            <a:r>
              <a:rPr lang="zh-CN" altLang="en-US" sz="2400">
                <a:latin typeface="Arial" pitchFamily="34" charset="0"/>
                <a:sym typeface="Arial" pitchFamily="34" charset="0"/>
              </a:rPr>
              <a:t>        也可在易班网 http://k.yiban.cn 搜索“对分课堂”</a:t>
            </a:r>
          </a:p>
          <a:p>
            <a:pPr marL="342900" indent="-342900" eaLnBrk="1" hangingPunct="1">
              <a:spcBef>
                <a:spcPct val="20000"/>
              </a:spcBef>
              <a:buClr>
                <a:schemeClr val="tx2"/>
              </a:buClr>
              <a:buSzPct val="115000"/>
              <a:buFont typeface="Wingdings" pitchFamily="2" charset="2"/>
              <a:buChar char="§"/>
              <a:defRPr/>
            </a:pPr>
            <a:r>
              <a:rPr lang="zh-CN" altLang="en-US" sz="2000" b="1">
                <a:latin typeface="Arial" pitchFamily="34" charset="0"/>
                <a:sym typeface="Arial" pitchFamily="34" charset="0"/>
              </a:rPr>
              <a:t>复旦专刊：</a:t>
            </a:r>
            <a:r>
              <a:rPr lang="en-US" sz="2000" b="1">
                <a:latin typeface="Arial" pitchFamily="34" charset="0"/>
                <a:sym typeface="Arial" pitchFamily="34" charset="0"/>
              </a:rPr>
              <a:t>http://cfd.fudan.edu.cn/yanjiu/jyxzk/991.html</a:t>
            </a:r>
            <a:endParaRPr lang="zh-CN" altLang="en-US" sz="2000" b="1">
              <a:latin typeface="Arial" pitchFamily="34" charset="0"/>
              <a:sym typeface="Arial" pitchFamily="34" charset="0"/>
            </a:endParaRPr>
          </a:p>
          <a:p>
            <a:pPr marL="342900" indent="-342900" eaLnBrk="1" hangingPunct="1">
              <a:lnSpc>
                <a:spcPct val="200000"/>
              </a:lnSpc>
              <a:spcBef>
                <a:spcPct val="20000"/>
              </a:spcBef>
              <a:buClr>
                <a:schemeClr val="tx2"/>
              </a:buClr>
              <a:buSzPct val="115000"/>
              <a:buFont typeface="Wingdings" pitchFamily="2" charset="2"/>
              <a:buChar char="§"/>
              <a:defRPr/>
            </a:pPr>
            <a:endParaRPr lang="zh-CN" altLang="en-US" sz="2800">
              <a:latin typeface="Arial" pitchFamily="34" charset="0"/>
              <a:sym typeface="Arial" pitchFamily="34" charset="0"/>
            </a:endParaRPr>
          </a:p>
        </p:txBody>
      </p:sp>
      <p:pic>
        <p:nvPicPr>
          <p:cNvPr id="120836" name="图片 3" descr="对分微信二维码.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2060575"/>
            <a:ext cx="2617787"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本学期</a:t>
            </a:r>
          </a:p>
        </p:txBody>
      </p:sp>
      <p:sp>
        <p:nvSpPr>
          <p:cNvPr id="29699" name="内容占位符 2"/>
          <p:cNvSpPr>
            <a:spLocks noChangeArrowheads="1"/>
          </p:cNvSpPr>
          <p:nvPr/>
        </p:nvSpPr>
        <p:spPr bwMode="auto">
          <a:xfrm>
            <a:off x="539750" y="1700213"/>
            <a:ext cx="8424863"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latin typeface="Arial" charset="0"/>
                <a:sym typeface="Arial" charset="0"/>
              </a:rPr>
              <a:t>对上学期的效果做了初步总结</a:t>
            </a:r>
            <a:endParaRPr lang="en-US" sz="2400">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latin typeface="Arial" charset="0"/>
                <a:sym typeface="Arial" charset="0"/>
              </a:rPr>
              <a:t>大多数教师继续使用，并向同事、朋友宣传</a:t>
            </a:r>
            <a:endParaRPr lang="en-US" sz="2400">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latin typeface="Arial" charset="0"/>
              </a:rPr>
              <a:t>有些老师出国、进修、没课</a:t>
            </a:r>
            <a:endParaRPr lang="en-US" sz="2000">
              <a:latin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latin typeface="Arial" charset="0"/>
                <a:sym typeface="Arial" charset="0"/>
              </a:rPr>
              <a:t>新教师不断加入，对分教师</a:t>
            </a:r>
            <a:r>
              <a:rPr lang="en-US" altLang="zh-CN" sz="2400">
                <a:latin typeface="Arial" charset="0"/>
                <a:sym typeface="Arial" charset="0"/>
              </a:rPr>
              <a:t>QQ</a:t>
            </a:r>
            <a:r>
              <a:rPr lang="zh-CN" altLang="en-US" sz="2400">
                <a:latin typeface="Arial" charset="0"/>
                <a:sym typeface="Arial" charset="0"/>
              </a:rPr>
              <a:t>群已有30</a:t>
            </a:r>
            <a:r>
              <a:rPr lang="en-US" altLang="zh-CN" sz="2400">
                <a:latin typeface="Arial" charset="0"/>
                <a:sym typeface="Arial" charset="0"/>
              </a:rPr>
              <a:t>0</a:t>
            </a:r>
            <a:r>
              <a:rPr lang="zh-CN" altLang="en-US" sz="2400">
                <a:latin typeface="Arial" charset="0"/>
                <a:sym typeface="Arial" charset="0"/>
              </a:rPr>
              <a:t>名教师</a:t>
            </a:r>
            <a:endParaRPr lang="en-US" sz="2400">
              <a:solidFill>
                <a:srgbClr val="FFFFFF"/>
              </a:solidFill>
              <a:latin typeface="Arial" charset="0"/>
              <a:sym typeface="Arial"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使用对分的心理学课程</a:t>
            </a:r>
          </a:p>
        </p:txBody>
      </p:sp>
      <p:sp>
        <p:nvSpPr>
          <p:cNvPr id="30723" name="内容占位符 2"/>
          <p:cNvSpPr>
            <a:spLocks noGrp="1" noChangeArrowheads="1"/>
          </p:cNvSpPr>
          <p:nvPr>
            <p:ph idx="4294967295"/>
          </p:nvPr>
        </p:nvSpPr>
        <p:spPr>
          <a:xfrm>
            <a:off x="395288" y="1268413"/>
            <a:ext cx="8153400" cy="51816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itchFamily="2" charset="-122"/>
              </a:rPr>
              <a:t>普通心理学、实验心理学、认知心理学、发展心理学、教育心理学、变态心理学、人格心理学</a:t>
            </a:r>
            <a:endParaRPr lang="en-US" smtClean="0"/>
          </a:p>
          <a:p>
            <a:endParaRPr lang="zh-CN" altLang="en-US" smtClean="0">
              <a:ea typeface="宋体" pitchFamily="2" charset="-122"/>
            </a:endParaRPr>
          </a:p>
          <a:p>
            <a:r>
              <a:rPr lang="zh-CN" altLang="en-US" smtClean="0">
                <a:ea typeface="宋体" pitchFamily="2" charset="-122"/>
              </a:rPr>
              <a:t>心理学研究方法、心理测量学</a:t>
            </a:r>
            <a:endParaRPr lang="en-US" smtClean="0"/>
          </a:p>
          <a:p>
            <a:endParaRPr lang="zh-CN" altLang="en-US" smtClean="0">
              <a:ea typeface="宋体" pitchFamily="2" charset="-122"/>
            </a:endParaRPr>
          </a:p>
          <a:p>
            <a:r>
              <a:rPr lang="zh-CN" altLang="en-US" smtClean="0">
                <a:ea typeface="宋体" pitchFamily="2" charset="-122"/>
              </a:rPr>
              <a:t>心理咨询、心理健康</a:t>
            </a:r>
            <a:endParaRPr lang="en-US" smtClean="0"/>
          </a:p>
          <a:p>
            <a:endParaRPr lang="zh-CN" altLang="en-US" smtClean="0">
              <a:ea typeface="宋体" pitchFamily="2" charset="-122"/>
            </a:endParaRPr>
          </a:p>
          <a:p>
            <a:r>
              <a:rPr lang="zh-CN" altLang="en-US" smtClean="0">
                <a:ea typeface="宋体" pitchFamily="2" charset="-122"/>
              </a:rPr>
              <a:t>职业心理学、意识心理学、市场调研、犯罪心理学、情绪心理学、箱庭疗法、认知神经科学、官兵心理教育与疏导、学校心理辅导</a:t>
            </a:r>
            <a:endParaRPr lang="en-US" smtClean="0"/>
          </a:p>
          <a:p>
            <a:endParaRPr lang="zh-CN" altLang="en-US" smtClean="0">
              <a:ea typeface="宋体" pitchFamily="2" charset="-122"/>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使用对分的教育学课程</a:t>
            </a:r>
          </a:p>
        </p:txBody>
      </p:sp>
      <p:sp>
        <p:nvSpPr>
          <p:cNvPr id="31747" name="内容占位符 2"/>
          <p:cNvSpPr>
            <a:spLocks noGrp="1" noChangeArrowheads="1"/>
          </p:cNvSpPr>
          <p:nvPr>
            <p:ph idx="4294967295"/>
          </p:nvPr>
        </p:nvSpPr>
        <p:spPr>
          <a:xfrm>
            <a:off x="539750" y="1268413"/>
            <a:ext cx="7777163" cy="4105275"/>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itchFamily="2" charset="-122"/>
              </a:rPr>
              <a:t>普通教育学、</a:t>
            </a:r>
            <a:r>
              <a:rPr lang="en-US" smtClean="0"/>
              <a:t> </a:t>
            </a:r>
            <a:r>
              <a:rPr lang="zh-CN" altLang="en-US" smtClean="0">
                <a:ea typeface="宋体" pitchFamily="2" charset="-122"/>
              </a:rPr>
              <a:t>教育原理、教育学、教育学概论、教育科学研究方法、课程论、</a:t>
            </a:r>
            <a:endParaRPr lang="en-US" smtClean="0"/>
          </a:p>
          <a:p>
            <a:endParaRPr lang="zh-CN" altLang="en-US" smtClean="0">
              <a:ea typeface="宋体" pitchFamily="2" charset="-122"/>
            </a:endParaRPr>
          </a:p>
          <a:p>
            <a:r>
              <a:rPr lang="zh-CN" altLang="en-US" smtClean="0">
                <a:ea typeface="宋体" pitchFamily="2" charset="-122"/>
              </a:rPr>
              <a:t>中美教育比较、教育哲学、教育名著选读、中国教育史</a:t>
            </a:r>
            <a:endParaRPr lang="en-US" smtClean="0"/>
          </a:p>
          <a:p>
            <a:r>
              <a:rPr lang="en-US" smtClean="0"/>
              <a:t> </a:t>
            </a:r>
            <a:endParaRPr lang="zh-CN" altLang="en-US" smtClean="0">
              <a:ea typeface="宋体" pitchFamily="2" charset="-122"/>
            </a:endParaRPr>
          </a:p>
          <a:p>
            <a:r>
              <a:rPr lang="zh-CN" altLang="en-US" smtClean="0">
                <a:ea typeface="宋体" pitchFamily="2" charset="-122"/>
              </a:rPr>
              <a:t>特殊儿童教育、幼儿行为观察分析、儿童行为观察与评估、学前卫生学、儿童文学</a:t>
            </a:r>
            <a:endParaRPr lang="en-US" smtClean="0"/>
          </a:p>
          <a:p>
            <a:endParaRPr lang="zh-CN" altLang="en-US" smtClean="0">
              <a:ea typeface="宋体" pitchFamily="2" charset="-122"/>
            </a:endParaRPr>
          </a:p>
          <a:p>
            <a:r>
              <a:rPr lang="zh-CN" altLang="en-US" smtClean="0">
                <a:ea typeface="宋体" pitchFamily="2" charset="-122"/>
              </a:rPr>
              <a:t>培训、教育英语文献选读</a:t>
            </a:r>
            <a:endParaRPr lang="en-US" smtClean="0"/>
          </a:p>
          <a:p>
            <a:endParaRPr lang="zh-CN" altLang="en-US" smtClean="0">
              <a:ea typeface="宋体"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使用对分的语言类课程</a:t>
            </a:r>
          </a:p>
        </p:txBody>
      </p:sp>
      <p:sp>
        <p:nvSpPr>
          <p:cNvPr id="32771" name="内容占位符 2"/>
          <p:cNvSpPr>
            <a:spLocks noGrp="1" noChangeArrowheads="1"/>
          </p:cNvSpPr>
          <p:nvPr>
            <p:ph idx="4294967295"/>
          </p:nvPr>
        </p:nvSpPr>
        <p:spPr>
          <a:xfrm>
            <a:off x="755650" y="1700213"/>
            <a:ext cx="8153400" cy="38893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endParaRPr lang="zh-CN" altLang="en-US" sz="2400" smtClean="0">
              <a:ea typeface="宋体" pitchFamily="2" charset="-122"/>
            </a:endParaRPr>
          </a:p>
          <a:p>
            <a:pPr marL="0" indent="0"/>
            <a:r>
              <a:rPr lang="zh-CN" altLang="en-US" sz="2400" smtClean="0">
                <a:ea typeface="宋体" pitchFamily="2" charset="-122"/>
              </a:rPr>
              <a:t>中级口语、高级英语、综合英语、</a:t>
            </a:r>
            <a:endParaRPr lang="en-US" sz="2400" smtClean="0"/>
          </a:p>
          <a:p>
            <a:pPr marL="0" indent="0"/>
            <a:endParaRPr lang="zh-CN" altLang="en-US" sz="2400" smtClean="0">
              <a:ea typeface="宋体" pitchFamily="2" charset="-122"/>
            </a:endParaRPr>
          </a:p>
          <a:p>
            <a:pPr marL="0" indent="0"/>
            <a:r>
              <a:rPr lang="zh-CN" altLang="en-US" sz="2400" smtClean="0">
                <a:ea typeface="宋体" pitchFamily="2" charset="-122"/>
              </a:rPr>
              <a:t>商务英语、英语视听说、英语听力</a:t>
            </a:r>
            <a:endParaRPr lang="en-US" sz="2400" smtClean="0"/>
          </a:p>
          <a:p>
            <a:pPr marL="0" indent="0"/>
            <a:endParaRPr lang="zh-CN" altLang="en-US" sz="2400" smtClean="0">
              <a:ea typeface="宋体" pitchFamily="2" charset="-122"/>
            </a:endParaRPr>
          </a:p>
          <a:p>
            <a:pPr marL="0" indent="0"/>
            <a:r>
              <a:rPr lang="zh-CN" altLang="en-US" sz="2400" smtClean="0">
                <a:ea typeface="宋体" pitchFamily="2" charset="-122"/>
              </a:rPr>
              <a:t>心理学专业英语、商务英语、口译</a:t>
            </a:r>
            <a:endParaRPr lang="en-US" sz="2400" smtClean="0"/>
          </a:p>
          <a:p>
            <a:pPr marL="0" indent="0"/>
            <a:endParaRPr lang="zh-CN" altLang="en-US" sz="2400" smtClean="0">
              <a:ea typeface="宋体" pitchFamily="2" charset="-122"/>
            </a:endParaRPr>
          </a:p>
          <a:p>
            <a:pPr marL="0" indent="0"/>
            <a:r>
              <a:rPr lang="zh-CN" altLang="en-US" sz="2400" smtClean="0">
                <a:ea typeface="宋体" pitchFamily="2" charset="-122"/>
              </a:rPr>
              <a:t>现代汉语、对外汉语语言要素学习法</a:t>
            </a:r>
            <a:endParaRPr lang="en-US" sz="2400" smtClean="0"/>
          </a:p>
          <a:p>
            <a:pPr marL="0" indent="0">
              <a:buFont typeface="Wingdings" pitchFamily="2" charset="2"/>
              <a:buNone/>
            </a:pPr>
            <a:endParaRPr lang="zh-CN" altLang="en-US" sz="2400" smtClean="0">
              <a:ea typeface="宋体" pitchFamily="2"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其他课程</a:t>
            </a:r>
          </a:p>
        </p:txBody>
      </p:sp>
      <p:sp>
        <p:nvSpPr>
          <p:cNvPr id="33795" name="内容占位符 2"/>
          <p:cNvSpPr>
            <a:spLocks noGrp="1" noChangeArrowheads="1"/>
          </p:cNvSpPr>
          <p:nvPr>
            <p:ph idx="4294967295"/>
          </p:nvPr>
        </p:nvSpPr>
        <p:spPr>
          <a:xfrm>
            <a:off x="466725" y="1268413"/>
            <a:ext cx="8153400" cy="4608512"/>
          </a:xfrm>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pitchFamily="2" charset="-122"/>
              </a:rPr>
              <a:t> </a:t>
            </a:r>
            <a:r>
              <a:rPr lang="zh-CN" altLang="en-US" smtClean="0">
                <a:ea typeface="宋体" pitchFamily="2" charset="-122"/>
              </a:rPr>
              <a:t>思想道德修养与法律基础、马克思主义基本原理</a:t>
            </a:r>
            <a:endParaRPr lang="en-US" smtClean="0"/>
          </a:p>
          <a:p>
            <a:endParaRPr lang="zh-CN" altLang="en-US" smtClean="0">
              <a:ea typeface="宋体" pitchFamily="2" charset="-122"/>
            </a:endParaRPr>
          </a:p>
          <a:p>
            <a:r>
              <a:rPr lang="zh-CN" altLang="en-US" smtClean="0">
                <a:ea typeface="宋体" pitchFamily="2" charset="-122"/>
              </a:rPr>
              <a:t>当代中国政府与政治</a:t>
            </a:r>
            <a:endParaRPr lang="en-US" smtClean="0"/>
          </a:p>
          <a:p>
            <a:endParaRPr lang="zh-CN" altLang="en-US" smtClean="0">
              <a:ea typeface="宋体" pitchFamily="2" charset="-122"/>
            </a:endParaRPr>
          </a:p>
          <a:p>
            <a:r>
              <a:rPr lang="zh-CN" altLang="en-US" smtClean="0">
                <a:ea typeface="宋体" pitchFamily="2" charset="-122"/>
              </a:rPr>
              <a:t>市场营销、组织行为学</a:t>
            </a:r>
            <a:endParaRPr lang="en-US" smtClean="0"/>
          </a:p>
          <a:p>
            <a:endParaRPr lang="zh-CN" altLang="en-US" smtClean="0">
              <a:ea typeface="宋体" pitchFamily="2" charset="-122"/>
            </a:endParaRPr>
          </a:p>
          <a:p>
            <a:r>
              <a:rPr lang="zh-CN" altLang="en-US" smtClean="0">
                <a:ea typeface="宋体" pitchFamily="2" charset="-122"/>
              </a:rPr>
              <a:t>美国文学、信息技术与语文课程整合、</a:t>
            </a:r>
            <a:r>
              <a:rPr lang="en-US" smtClean="0"/>
              <a:t> </a:t>
            </a:r>
            <a:r>
              <a:rPr lang="zh-CN" altLang="en-US" smtClean="0">
                <a:ea typeface="宋体" pitchFamily="2" charset="-122"/>
              </a:rPr>
              <a:t>公共关系学、亲密关系学、语用学</a:t>
            </a:r>
            <a:endParaRPr lang="en-US" smtClean="0"/>
          </a:p>
          <a:p>
            <a:endParaRPr lang="zh-CN" altLang="en-US" smtClean="0">
              <a:ea typeface="宋体" pitchFamily="2" charset="-122"/>
            </a:endParaRPr>
          </a:p>
          <a:p>
            <a:r>
              <a:rPr lang="zh-CN" altLang="en-US" smtClean="0">
                <a:ea typeface="宋体" pitchFamily="2" charset="-122"/>
              </a:rPr>
              <a:t>理科：技术光学导论</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复旦大学 对分课堂 专题 内刊</a:t>
            </a:r>
          </a:p>
        </p:txBody>
      </p:sp>
      <p:pic>
        <p:nvPicPr>
          <p:cNvPr id="34819" name="内容占位符 3"/>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971550" y="1268413"/>
            <a:ext cx="6840538" cy="4616450"/>
          </a:xfrm>
          <a:extLst>
            <a:ext uri="{91240B29-F687-4F45-9708-019B960494DF}">
              <a14:hiddenLine xmlns:a14="http://schemas.microsoft.com/office/drawing/2010/main" w="9525">
                <a:solidFill>
                  <a:srgbClr val="000000"/>
                </a:solidFill>
                <a:miter lim="800000"/>
                <a:headEnd/>
                <a:tailEnd/>
              </a14:hiddenLine>
            </a:ext>
          </a:extLst>
        </p:spPr>
      </p:pic>
      <p:sp>
        <p:nvSpPr>
          <p:cNvPr id="34820" name="TextBox 4"/>
          <p:cNvSpPr>
            <a:spLocks noChangeArrowheads="1"/>
          </p:cNvSpPr>
          <p:nvPr/>
        </p:nvSpPr>
        <p:spPr bwMode="auto">
          <a:xfrm>
            <a:off x="0" y="6165850"/>
            <a:ext cx="8785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a:spAutoFit/>
          </a:bodyPr>
          <a:lstStyle/>
          <a:p>
            <a:pPr eaLnBrk="1" hangingPunct="1"/>
            <a:r>
              <a:rPr lang="en-US" altLang="zh-CN" sz="3200" b="1">
                <a:solidFill>
                  <a:srgbClr val="FFFF00"/>
                </a:solidFill>
                <a:latin typeface="Arial" charset="0"/>
              </a:rPr>
              <a:t>http://cfd.fudan.edu.cn/yanjiu/jyxzk/991.html</a:t>
            </a:r>
            <a:endParaRPr lang="zh-CN" alt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4" descr="Screen Shot 2014-10-05 at 6.50.47 PM.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8850" y="1308100"/>
            <a:ext cx="16208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43" name="图片 5" descr="Screen Shot 2014-10-05 at 6.49.56 PM.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050" y="1308100"/>
            <a:ext cx="16192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44" name="图片 6" descr="Screen Shot 2014-10-05 at 6.50.27 PM.pn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333500"/>
            <a:ext cx="16208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5845" name="标题 1"/>
          <p:cNvSpPr>
            <a:spLocks noChangeArrowheads="1"/>
          </p:cNvSpPr>
          <p:nvPr/>
        </p:nvSpPr>
        <p:spPr bwMode="auto">
          <a:xfrm>
            <a:off x="91440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3600" b="1">
                <a:solidFill>
                  <a:srgbClr val="000000"/>
                </a:solidFill>
                <a:latin typeface="Arial" charset="0"/>
                <a:sym typeface="Arial" charset="0"/>
              </a:rPr>
              <a:t>媒体关注</a:t>
            </a:r>
            <a:endParaRPr lang="zh-CN" altLang="en-US"/>
          </a:p>
        </p:txBody>
      </p:sp>
      <p:pic>
        <p:nvPicPr>
          <p:cNvPr id="35846"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475" y="2317750"/>
            <a:ext cx="6480175"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多校邀请</a:t>
            </a:r>
          </a:p>
        </p:txBody>
      </p:sp>
      <p:sp>
        <p:nvSpPr>
          <p:cNvPr id="26627" name="内容占位符 2"/>
          <p:cNvSpPr>
            <a:spLocks noChangeArrowheads="1"/>
          </p:cNvSpPr>
          <p:nvPr/>
        </p:nvSpPr>
        <p:spPr bwMode="auto">
          <a:xfrm>
            <a:off x="74613" y="836613"/>
            <a:ext cx="9001125"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2014</a:t>
            </a:r>
            <a:r>
              <a:rPr lang="zh-CN" altLang="en-US" dirty="0">
                <a:latin typeface="Arial" pitchFamily="34" charset="0"/>
                <a:sym typeface="Arial" pitchFamily="34" charset="0"/>
              </a:rPr>
              <a:t>年</a:t>
            </a:r>
            <a:r>
              <a:rPr lang="en-US" dirty="0">
                <a:latin typeface="Arial" pitchFamily="34" charset="0"/>
                <a:sym typeface="Arial" pitchFamily="34" charset="0"/>
              </a:rPr>
              <a:t>11</a:t>
            </a:r>
            <a:r>
              <a:rPr lang="zh-CN" altLang="en-US" dirty="0">
                <a:latin typeface="Arial" pitchFamily="34" charset="0"/>
                <a:sym typeface="Arial" pitchFamily="34" charset="0"/>
              </a:rPr>
              <a:t>月</a:t>
            </a:r>
            <a:r>
              <a:rPr lang="en-US" dirty="0">
                <a:latin typeface="Arial" pitchFamily="34" charset="0"/>
                <a:sym typeface="Arial" pitchFamily="34" charset="0"/>
              </a:rPr>
              <a:t>11</a:t>
            </a:r>
            <a:r>
              <a:rPr lang="zh-CN" altLang="en-US" dirty="0">
                <a:latin typeface="Arial" pitchFamily="34" charset="0"/>
                <a:sym typeface="Arial" pitchFamily="34" charset="0"/>
              </a:rPr>
              <a:t>日 上财大外语学院与教发中心</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11</a:t>
            </a:r>
            <a:r>
              <a:rPr lang="zh-CN" altLang="en-US" dirty="0">
                <a:latin typeface="Arial" pitchFamily="34" charset="0"/>
                <a:sym typeface="Arial" pitchFamily="34" charset="0"/>
              </a:rPr>
              <a:t>月</a:t>
            </a:r>
            <a:r>
              <a:rPr lang="en-US" dirty="0">
                <a:latin typeface="Arial" pitchFamily="34" charset="0"/>
                <a:sym typeface="Arial" pitchFamily="34" charset="0"/>
              </a:rPr>
              <a:t>18</a:t>
            </a:r>
            <a:r>
              <a:rPr lang="zh-CN" altLang="en-US" dirty="0">
                <a:latin typeface="Arial" pitchFamily="34" charset="0"/>
                <a:sym typeface="Arial" pitchFamily="34" charset="0"/>
              </a:rPr>
              <a:t>日  陕西理工学院教发中心</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11</a:t>
            </a:r>
            <a:r>
              <a:rPr lang="zh-CN" altLang="en-US" dirty="0">
                <a:latin typeface="Arial" pitchFamily="34" charset="0"/>
                <a:sym typeface="Arial" pitchFamily="34" charset="0"/>
              </a:rPr>
              <a:t>月</a:t>
            </a:r>
            <a:r>
              <a:rPr lang="en-US" dirty="0">
                <a:latin typeface="Arial" pitchFamily="34" charset="0"/>
                <a:sym typeface="Arial" pitchFamily="34" charset="0"/>
              </a:rPr>
              <a:t>26</a:t>
            </a:r>
            <a:r>
              <a:rPr lang="zh-CN" altLang="en-US" dirty="0">
                <a:latin typeface="Arial" pitchFamily="34" charset="0"/>
                <a:sym typeface="Arial" pitchFamily="34" charset="0"/>
              </a:rPr>
              <a:t>日 绍兴文理学院教发中心</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11</a:t>
            </a:r>
            <a:r>
              <a:rPr lang="zh-CN" altLang="en-US" dirty="0">
                <a:latin typeface="Arial" pitchFamily="34" charset="0"/>
                <a:sym typeface="Arial" pitchFamily="34" charset="0"/>
              </a:rPr>
              <a:t>月</a:t>
            </a:r>
            <a:r>
              <a:rPr lang="en-US" dirty="0">
                <a:latin typeface="Arial" pitchFamily="34" charset="0"/>
                <a:sym typeface="Arial" pitchFamily="34" charset="0"/>
              </a:rPr>
              <a:t>29</a:t>
            </a:r>
            <a:r>
              <a:rPr lang="zh-CN" altLang="en-US" dirty="0">
                <a:latin typeface="Arial" pitchFamily="34" charset="0"/>
                <a:sym typeface="Arial" pitchFamily="34" charset="0"/>
              </a:rPr>
              <a:t>日 同济大学</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2015</a:t>
            </a:r>
            <a:r>
              <a:rPr lang="zh-CN" altLang="en-US" dirty="0">
                <a:latin typeface="Arial" pitchFamily="34" charset="0"/>
                <a:sym typeface="Arial" pitchFamily="34" charset="0"/>
              </a:rPr>
              <a:t>年  </a:t>
            </a:r>
            <a:r>
              <a:rPr lang="en-US" dirty="0">
                <a:latin typeface="Arial" pitchFamily="34" charset="0"/>
                <a:sym typeface="Arial" pitchFamily="34" charset="0"/>
              </a:rPr>
              <a:t>1</a:t>
            </a:r>
            <a:r>
              <a:rPr lang="zh-CN" altLang="en-US" dirty="0">
                <a:latin typeface="Arial" pitchFamily="34" charset="0"/>
                <a:sym typeface="Arial" pitchFamily="34" charset="0"/>
              </a:rPr>
              <a:t>月</a:t>
            </a:r>
            <a:r>
              <a:rPr lang="en-US" dirty="0">
                <a:latin typeface="Arial" pitchFamily="34" charset="0"/>
                <a:sym typeface="Arial" pitchFamily="34" charset="0"/>
              </a:rPr>
              <a:t>14</a:t>
            </a:r>
            <a:r>
              <a:rPr lang="zh-CN" altLang="en-US" dirty="0">
                <a:latin typeface="Arial" pitchFamily="34" charset="0"/>
                <a:sym typeface="Arial" pitchFamily="34" charset="0"/>
              </a:rPr>
              <a:t>日 上海体育学院</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1</a:t>
            </a:r>
            <a:r>
              <a:rPr lang="zh-CN" altLang="en-US" dirty="0">
                <a:latin typeface="Arial" pitchFamily="34" charset="0"/>
                <a:sym typeface="Arial" pitchFamily="34" charset="0"/>
              </a:rPr>
              <a:t>月</a:t>
            </a:r>
            <a:r>
              <a:rPr lang="en-US" dirty="0">
                <a:latin typeface="Arial" pitchFamily="34" charset="0"/>
                <a:sym typeface="Arial" pitchFamily="34" charset="0"/>
              </a:rPr>
              <a:t>16</a:t>
            </a:r>
            <a:r>
              <a:rPr lang="zh-CN" altLang="en-US" dirty="0">
                <a:latin typeface="Arial" pitchFamily="34" charset="0"/>
                <a:sym typeface="Arial" pitchFamily="34" charset="0"/>
              </a:rPr>
              <a:t>日 浙大教发中心</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1</a:t>
            </a:r>
            <a:r>
              <a:rPr lang="zh-CN" altLang="en-US" dirty="0">
                <a:latin typeface="Arial" pitchFamily="34" charset="0"/>
                <a:sym typeface="Arial" pitchFamily="34" charset="0"/>
              </a:rPr>
              <a:t>月</a:t>
            </a:r>
            <a:r>
              <a:rPr lang="en-US" dirty="0">
                <a:latin typeface="Arial" pitchFamily="34" charset="0"/>
                <a:sym typeface="Arial" pitchFamily="34" charset="0"/>
              </a:rPr>
              <a:t>29</a:t>
            </a:r>
            <a:r>
              <a:rPr lang="zh-CN" altLang="en-US" dirty="0">
                <a:latin typeface="Arial" pitchFamily="34" charset="0"/>
                <a:sym typeface="Arial" pitchFamily="34" charset="0"/>
              </a:rPr>
              <a:t>日  香港教育学院</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4</a:t>
            </a:r>
            <a:r>
              <a:rPr lang="zh-CN" altLang="en-US" dirty="0">
                <a:latin typeface="Arial" pitchFamily="34" charset="0"/>
                <a:sym typeface="Arial" pitchFamily="34" charset="0"/>
              </a:rPr>
              <a:t>月</a:t>
            </a:r>
            <a:r>
              <a:rPr lang="en-US" dirty="0">
                <a:latin typeface="Arial" pitchFamily="34" charset="0"/>
                <a:sym typeface="Arial" pitchFamily="34" charset="0"/>
              </a:rPr>
              <a:t>15</a:t>
            </a:r>
            <a:r>
              <a:rPr lang="zh-CN" altLang="en-US" dirty="0">
                <a:latin typeface="Arial" pitchFamily="34" charset="0"/>
                <a:sym typeface="Arial" pitchFamily="34" charset="0"/>
              </a:rPr>
              <a:t>日 华中科大教发中心</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4</a:t>
            </a:r>
            <a:r>
              <a:rPr lang="zh-CN" altLang="en-US" dirty="0">
                <a:latin typeface="Arial" pitchFamily="34" charset="0"/>
                <a:sym typeface="Arial" pitchFamily="34" charset="0"/>
              </a:rPr>
              <a:t>月</a:t>
            </a:r>
            <a:r>
              <a:rPr lang="en-US" dirty="0">
                <a:latin typeface="Arial" pitchFamily="34" charset="0"/>
                <a:sym typeface="Arial" pitchFamily="34" charset="0"/>
              </a:rPr>
              <a:t>16</a:t>
            </a:r>
            <a:r>
              <a:rPr lang="zh-CN" altLang="en-US" dirty="0">
                <a:latin typeface="Arial" pitchFamily="34" charset="0"/>
                <a:sym typeface="Arial" pitchFamily="34" charset="0"/>
              </a:rPr>
              <a:t>日 华中师大教发中心</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5</a:t>
            </a:r>
            <a:r>
              <a:rPr lang="zh-CN" altLang="en-US" dirty="0">
                <a:latin typeface="Arial" pitchFamily="34" charset="0"/>
                <a:sym typeface="Arial" pitchFamily="34" charset="0"/>
              </a:rPr>
              <a:t>月</a:t>
            </a:r>
            <a:r>
              <a:rPr lang="en-US" dirty="0">
                <a:latin typeface="Arial" pitchFamily="34" charset="0"/>
                <a:sym typeface="Arial" pitchFamily="34" charset="0"/>
              </a:rPr>
              <a:t>13</a:t>
            </a:r>
            <a:r>
              <a:rPr lang="zh-CN" altLang="en-US" dirty="0">
                <a:latin typeface="Arial" pitchFamily="34" charset="0"/>
                <a:sym typeface="Arial" pitchFamily="34" charset="0"/>
              </a:rPr>
              <a:t>日</a:t>
            </a:r>
            <a:r>
              <a:rPr lang="en-US" dirty="0">
                <a:latin typeface="Arial" pitchFamily="34" charset="0"/>
                <a:sym typeface="Arial" pitchFamily="34" charset="0"/>
              </a:rPr>
              <a:t> </a:t>
            </a:r>
            <a:r>
              <a:rPr lang="zh-CN" altLang="en-US" dirty="0">
                <a:latin typeface="Arial" pitchFamily="34" charset="0"/>
                <a:sym typeface="Arial" pitchFamily="34" charset="0"/>
              </a:rPr>
              <a:t>上海师范大学    </a:t>
            </a:r>
            <a:r>
              <a:rPr lang="en-US" dirty="0">
                <a:latin typeface="Arial" pitchFamily="34" charset="0"/>
                <a:sym typeface="Arial" pitchFamily="34" charset="0"/>
              </a:rPr>
              <a:t>18</a:t>
            </a:r>
            <a:r>
              <a:rPr lang="zh-CN" altLang="en-US" dirty="0">
                <a:latin typeface="Arial" pitchFamily="34" charset="0"/>
                <a:sym typeface="Arial" pitchFamily="34" charset="0"/>
              </a:rPr>
              <a:t>日  复旦外语学院</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zh-CN" altLang="en-US" dirty="0">
                <a:latin typeface="Arial" pitchFamily="34" charset="0"/>
                <a:sym typeface="Arial" pitchFamily="34" charset="0"/>
              </a:rPr>
              <a:t>               </a:t>
            </a:r>
            <a:r>
              <a:rPr lang="en-US" dirty="0">
                <a:latin typeface="Arial" pitchFamily="34" charset="0"/>
                <a:sym typeface="Arial" pitchFamily="34" charset="0"/>
              </a:rPr>
              <a:t>5</a:t>
            </a:r>
            <a:r>
              <a:rPr lang="zh-CN" altLang="en-US" dirty="0">
                <a:latin typeface="Arial" pitchFamily="34" charset="0"/>
                <a:sym typeface="Arial" pitchFamily="34" charset="0"/>
              </a:rPr>
              <a:t>月</a:t>
            </a:r>
            <a:r>
              <a:rPr lang="en-US" dirty="0">
                <a:latin typeface="Arial" pitchFamily="34" charset="0"/>
                <a:sym typeface="Arial" pitchFamily="34" charset="0"/>
              </a:rPr>
              <a:t>22</a:t>
            </a:r>
            <a:r>
              <a:rPr lang="zh-CN" altLang="en-US" dirty="0">
                <a:latin typeface="Arial" pitchFamily="34" charset="0"/>
                <a:sym typeface="Arial" pitchFamily="34" charset="0"/>
              </a:rPr>
              <a:t>日  南京工业大学，</a:t>
            </a:r>
            <a:r>
              <a:rPr lang="en-US" dirty="0">
                <a:latin typeface="Arial" pitchFamily="34" charset="0"/>
                <a:sym typeface="Arial" pitchFamily="34" charset="0"/>
              </a:rPr>
              <a:t>26</a:t>
            </a:r>
            <a:r>
              <a:rPr lang="zh-CN" altLang="en-US" dirty="0">
                <a:latin typeface="Arial" pitchFamily="34" charset="0"/>
                <a:sym typeface="Arial" pitchFamily="34" charset="0"/>
              </a:rPr>
              <a:t>日 陕西师范大学 </a:t>
            </a:r>
            <a:r>
              <a:rPr lang="en-US" dirty="0">
                <a:latin typeface="Arial" pitchFamily="34" charset="0"/>
                <a:sym typeface="Arial" pitchFamily="34" charset="0"/>
              </a:rPr>
              <a:t>27</a:t>
            </a:r>
            <a:r>
              <a:rPr lang="zh-CN" altLang="en-US" dirty="0">
                <a:latin typeface="Arial" pitchFamily="34" charset="0"/>
                <a:sym typeface="Arial" pitchFamily="34" charset="0"/>
              </a:rPr>
              <a:t>日 咸阳师范  </a:t>
            </a:r>
            <a:r>
              <a:rPr lang="en-US" altLang="zh-CN" dirty="0">
                <a:latin typeface="Arial" pitchFamily="34" charset="0"/>
                <a:sym typeface="Arial" pitchFamily="34" charset="0"/>
              </a:rPr>
              <a:t>31</a:t>
            </a:r>
            <a:r>
              <a:rPr lang="zh-CN" altLang="en-US" dirty="0">
                <a:latin typeface="Arial" pitchFamily="34" charset="0"/>
                <a:sym typeface="Arial" pitchFamily="34" charset="0"/>
              </a:rPr>
              <a:t>安徽师大</a:t>
            </a:r>
            <a:endParaRPr lang="en-US" dirty="0">
              <a:latin typeface="Arial" pitchFamily="34" charset="0"/>
              <a:sym typeface="Arial" pitchFamily="34" charset="0"/>
            </a:endParaRPr>
          </a:p>
          <a:p>
            <a:pPr marL="342900" indent="-342900" eaLnBrk="1" hangingPunct="1">
              <a:lnSpc>
                <a:spcPct val="150000"/>
              </a:lnSpc>
              <a:spcBef>
                <a:spcPct val="20000"/>
              </a:spcBef>
              <a:buClr>
                <a:schemeClr val="tx2"/>
              </a:buClr>
              <a:buSzPct val="115000"/>
              <a:buFont typeface="Wingdings" pitchFamily="2" charset="2"/>
              <a:buChar char="§"/>
              <a:defRPr/>
            </a:pPr>
            <a:r>
              <a:rPr lang="en-US" dirty="0">
                <a:latin typeface="Arial" pitchFamily="34" charset="0"/>
                <a:sym typeface="Arial" pitchFamily="34" charset="0"/>
              </a:rPr>
              <a:t>               6</a:t>
            </a:r>
            <a:r>
              <a:rPr lang="zh-CN" altLang="en-US" dirty="0">
                <a:latin typeface="Arial" pitchFamily="34" charset="0"/>
                <a:sym typeface="Arial" pitchFamily="34" charset="0"/>
              </a:rPr>
              <a:t>月     山东师范大学学、岭南师院、牡丹江师范大学、、湖州师大、新乡                 </a:t>
            </a:r>
            <a:endParaRPr lang="en-US" altLang="zh-CN" dirty="0">
              <a:latin typeface="Arial" pitchFamily="34" charset="0"/>
              <a:sym typeface="Arial" pitchFamily="34" charset="0"/>
            </a:endParaRPr>
          </a:p>
          <a:p>
            <a:pPr eaLnBrk="1" hangingPunct="1">
              <a:lnSpc>
                <a:spcPct val="150000"/>
              </a:lnSpc>
              <a:spcBef>
                <a:spcPct val="20000"/>
              </a:spcBef>
              <a:buClr>
                <a:schemeClr val="tx2"/>
              </a:buClr>
              <a:buSzPct val="115000"/>
              <a:buFont typeface="Arial" pitchFamily="34" charset="0"/>
              <a:buNone/>
              <a:defRPr/>
            </a:pPr>
            <a:r>
              <a:rPr lang="zh-CN" altLang="en-US" dirty="0">
                <a:latin typeface="Arial" pitchFamily="34" charset="0"/>
                <a:sym typeface="Arial" pitchFamily="34" charset="0"/>
              </a:rPr>
              <a:t>     </a:t>
            </a:r>
            <a:r>
              <a:rPr lang="en-US" altLang="zh-CN" dirty="0">
                <a:latin typeface="Arial" pitchFamily="34" charset="0"/>
                <a:sym typeface="Arial" pitchFamily="34" charset="0"/>
              </a:rPr>
              <a:t>…  </a:t>
            </a:r>
            <a:r>
              <a:rPr lang="zh-CN" altLang="en-US" dirty="0">
                <a:latin typeface="Arial" pitchFamily="34" charset="0"/>
                <a:sym typeface="Arial" pitchFamily="34" charset="0"/>
              </a:rPr>
              <a:t>师院、浙大宁波理工学院、云南师范大                                   </a:t>
            </a:r>
            <a:endParaRPr lang="en-US" altLang="zh-CN" dirty="0">
              <a:latin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讲座效果</a:t>
            </a:r>
          </a:p>
        </p:txBody>
      </p:sp>
      <p:sp>
        <p:nvSpPr>
          <p:cNvPr id="37891" name="内容占位符 2"/>
          <p:cNvSpPr>
            <a:spLocks noGrp="1" noChangeArrowheads="1"/>
          </p:cNvSpPr>
          <p:nvPr>
            <p:ph idx="4294967295"/>
          </p:nvPr>
        </p:nvSpPr>
        <p:spPr>
          <a:xfrm>
            <a:off x="595313" y="981075"/>
            <a:ext cx="8153400" cy="5616575"/>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50000"/>
              </a:lnSpc>
              <a:buFont typeface="Wingdings" pitchFamily="2" charset="2"/>
              <a:buNone/>
            </a:pPr>
            <a:r>
              <a:rPr lang="en-US" altLang="zh-CN" smtClean="0">
                <a:ea typeface="宋体" pitchFamily="2" charset="-122"/>
              </a:rPr>
              <a:t>2014-11-26  </a:t>
            </a:r>
            <a:endParaRPr lang="zh-CN" altLang="en-US" smtClean="0">
              <a:ea typeface="宋体" pitchFamily="2" charset="-122"/>
            </a:endParaRPr>
          </a:p>
          <a:p>
            <a:pPr marL="0" indent="0">
              <a:lnSpc>
                <a:spcPct val="150000"/>
              </a:lnSpc>
            </a:pPr>
            <a:r>
              <a:rPr lang="zh-CN" altLang="en-US" smtClean="0">
                <a:ea typeface="宋体" pitchFamily="2" charset="-122"/>
              </a:rPr>
              <a:t>张教授，我是绍兴文理学院的</a:t>
            </a:r>
            <a:r>
              <a:rPr lang="en-US" altLang="zh-CN" smtClean="0">
                <a:ea typeface="宋体" pitchFamily="2" charset="-122"/>
              </a:rPr>
              <a:t>XXX</a:t>
            </a:r>
            <a:r>
              <a:rPr lang="zh-CN" altLang="en-US" smtClean="0">
                <a:ea typeface="宋体" pitchFamily="2" charset="-122"/>
              </a:rPr>
              <a:t>。</a:t>
            </a:r>
            <a:endParaRPr lang="en-US" smtClean="0"/>
          </a:p>
          <a:p>
            <a:pPr marL="0" indent="0">
              <a:lnSpc>
                <a:spcPct val="150000"/>
              </a:lnSpc>
            </a:pPr>
            <a:endParaRPr lang="zh-CN" altLang="en-US" smtClean="0">
              <a:ea typeface="宋体" pitchFamily="2" charset="-122"/>
            </a:endParaRPr>
          </a:p>
          <a:p>
            <a:pPr marL="0" indent="0">
              <a:lnSpc>
                <a:spcPct val="150000"/>
              </a:lnSpc>
            </a:pPr>
            <a:r>
              <a:rPr lang="zh-CN" altLang="en-US" smtClean="0">
                <a:ea typeface="宋体" pitchFamily="2" charset="-122"/>
              </a:rPr>
              <a:t>今天听了您的讲座，我觉得在我听过的专家讲座中，您讲得最好，对我的触动最大。</a:t>
            </a:r>
            <a:endParaRPr lang="en-US" smtClean="0"/>
          </a:p>
          <a:p>
            <a:pPr marL="0" indent="0">
              <a:lnSpc>
                <a:spcPct val="150000"/>
              </a:lnSpc>
            </a:pPr>
            <a:endParaRPr lang="zh-CN" altLang="en-US" smtClean="0">
              <a:ea typeface="宋体" pitchFamily="2" charset="-122"/>
            </a:endParaRPr>
          </a:p>
          <a:p>
            <a:pPr marL="0" indent="0">
              <a:lnSpc>
                <a:spcPct val="150000"/>
              </a:lnSpc>
            </a:pPr>
            <a:r>
              <a:rPr lang="zh-CN" altLang="en-US" smtClean="0">
                <a:ea typeface="宋体" pitchFamily="2" charset="-122"/>
              </a:rPr>
              <a:t>您的教学模式，有深度的理论支撑，理论统一而透彻，简明、高效，适应范围广。</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noChangeArrowheads="1"/>
          </p:cNvSpPr>
          <p:nvPr>
            <p:ph type="title" idx="4294967295"/>
          </p:nvPr>
        </p:nvSpPr>
        <p:spPr>
          <a:xfrm>
            <a:off x="611188" y="228600"/>
            <a:ext cx="7543800" cy="4572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提   纲</a:t>
            </a:r>
          </a:p>
        </p:txBody>
      </p:sp>
      <p:sp>
        <p:nvSpPr>
          <p:cNvPr id="9219" name="内容占位符 2"/>
          <p:cNvSpPr>
            <a:spLocks noChangeArrowheads="1"/>
          </p:cNvSpPr>
          <p:nvPr/>
        </p:nvSpPr>
        <p:spPr bwMode="auto">
          <a:xfrm>
            <a:off x="1692275" y="1484313"/>
            <a:ext cx="633571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发展过程</a:t>
            </a:r>
            <a:endParaRPr lang="en-US" sz="28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操作方法</a:t>
            </a:r>
            <a:endParaRPr lang="en-US" sz="28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效果展示</a:t>
            </a:r>
            <a:endParaRPr lang="en-US" sz="28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深层理念</a:t>
            </a:r>
            <a:endParaRPr lang="en-US" sz="28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最新进展</a:t>
            </a:r>
            <a:endParaRPr lang="en-US" sz="28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pitchFamily="2" charset="-122"/>
              </a:rPr>
              <a:t>4</a:t>
            </a:r>
            <a:r>
              <a:rPr lang="zh-CN" altLang="en-US" smtClean="0">
                <a:ea typeface="宋体" pitchFamily="2" charset="-122"/>
              </a:rPr>
              <a:t>月中旬华中师大、华中科大讲座</a:t>
            </a:r>
          </a:p>
        </p:txBody>
      </p:sp>
      <p:pic>
        <p:nvPicPr>
          <p:cNvPr id="38915"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854450" y="3308350"/>
            <a:ext cx="5254625" cy="3505200"/>
          </a:xfrm>
          <a:extLst>
            <a:ext uri="{91240B29-F687-4F45-9708-019B960494DF}">
              <a14:hiddenLine xmlns:a14="http://schemas.microsoft.com/office/drawing/2010/main" w="9525">
                <a:solidFill>
                  <a:srgbClr val="000000"/>
                </a:solidFill>
                <a:miter lim="800000"/>
                <a:headEnd/>
                <a:tailEnd/>
              </a14:hiddenLine>
            </a:ext>
          </a:extLst>
        </p:spPr>
      </p:pic>
      <p:pic>
        <p:nvPicPr>
          <p:cNvPr id="3891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981075"/>
            <a:ext cx="5003800"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pitchFamily="2" charset="-122"/>
              </a:rPr>
              <a:t>Dian</a:t>
            </a:r>
            <a:r>
              <a:rPr lang="zh-CN" altLang="en-US" smtClean="0">
                <a:ea typeface="宋体" pitchFamily="2" charset="-122"/>
              </a:rPr>
              <a:t>团队刘玉教师 认可对分</a:t>
            </a:r>
          </a:p>
        </p:txBody>
      </p:sp>
      <p:pic>
        <p:nvPicPr>
          <p:cNvPr id="39939"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023938"/>
            <a:ext cx="6532563"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497138"/>
            <a:ext cx="6415088" cy="420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内容占位符 3"/>
          <p:cNvPicPr>
            <a:picLocks noGrp="1" noChangeAspect="1" noChangeArrowheads="1"/>
          </p:cNvPicPr>
          <p:nvPr>
            <p:ph idx="4294967295"/>
          </p:nvPr>
        </p:nvPicPr>
        <p:blipFill>
          <a:blip r:embed="rId4" cstate="print">
            <a:extLst>
              <a:ext uri="{28A0092B-C50C-407E-A947-70E740481C1C}">
                <a14:useLocalDpi xmlns:a14="http://schemas.microsoft.com/office/drawing/2010/main" val="0"/>
              </a:ext>
            </a:extLst>
          </a:blip>
          <a:srcRect/>
          <a:stretch>
            <a:fillRect/>
          </a:stretch>
        </p:blipFill>
        <p:spPr>
          <a:xfrm>
            <a:off x="5076825" y="2497138"/>
            <a:ext cx="5081588" cy="4540250"/>
          </a:xfrm>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noChangeArrowheads="1"/>
          </p:cNvSpPr>
          <p:nvPr>
            <p:ph type="title" idx="4294967295"/>
          </p:nvPr>
        </p:nvSpPr>
        <p:spPr>
          <a:xfrm>
            <a:off x="611188" y="260350"/>
            <a:ext cx="8135937" cy="4572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pitchFamily="2" charset="-122"/>
              </a:rPr>
              <a:t>4.28</a:t>
            </a:r>
            <a:r>
              <a:rPr lang="zh-CN" altLang="en-US" smtClean="0">
                <a:ea typeface="宋体" pitchFamily="2" charset="-122"/>
              </a:rPr>
              <a:t>日：松江</a:t>
            </a:r>
            <a:r>
              <a:rPr lang="en-US" altLang="zh-CN" smtClean="0">
                <a:ea typeface="宋体" pitchFamily="2" charset="-122"/>
              </a:rPr>
              <a:t>7</a:t>
            </a:r>
            <a:r>
              <a:rPr lang="zh-CN" altLang="en-US" smtClean="0">
                <a:ea typeface="宋体" pitchFamily="2" charset="-122"/>
              </a:rPr>
              <a:t>校教师联盟（东华等）</a:t>
            </a:r>
          </a:p>
        </p:txBody>
      </p:sp>
      <p:pic>
        <p:nvPicPr>
          <p:cNvPr id="40963"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876300" y="1219200"/>
            <a:ext cx="7772400" cy="5181600"/>
          </a:xfrm>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教师反馈</a:t>
            </a:r>
          </a:p>
        </p:txBody>
      </p:sp>
      <p:sp>
        <p:nvSpPr>
          <p:cNvPr id="41987" name="内容占位符 2"/>
          <p:cNvSpPr>
            <a:spLocks noGrp="1" noChangeArrowheads="1"/>
          </p:cNvSpPr>
          <p:nvPr>
            <p:ph idx="4294967295"/>
          </p:nvPr>
        </p:nvSpPr>
        <p:spPr>
          <a:xfrm>
            <a:off x="685800" y="1055688"/>
            <a:ext cx="8153400" cy="5181600"/>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smtClean="0">
                <a:ea typeface="宋体" pitchFamily="2" charset="-122"/>
              </a:rPr>
              <a:t>华中师范大学 </a:t>
            </a:r>
            <a:r>
              <a:rPr lang="en-US" altLang="zh-CN" smtClean="0">
                <a:ea typeface="宋体" pitchFamily="2" charset="-122"/>
              </a:rPr>
              <a:t>XX </a:t>
            </a:r>
            <a:r>
              <a:rPr lang="zh-CN" altLang="en-US" smtClean="0">
                <a:ea typeface="宋体" pitchFamily="2" charset="-122"/>
              </a:rPr>
              <a:t>老师  </a:t>
            </a:r>
            <a:r>
              <a:rPr lang="en-US" altLang="zh-CN" smtClean="0">
                <a:ea typeface="宋体" pitchFamily="2" charset="-122"/>
              </a:rPr>
              <a:t>2015-4-20</a:t>
            </a:r>
            <a:endParaRPr lang="zh-CN" altLang="en-US" smtClean="0">
              <a:ea typeface="宋体" pitchFamily="2" charset="-122"/>
            </a:endParaRPr>
          </a:p>
          <a:p>
            <a:pPr marL="0" indent="0">
              <a:lnSpc>
                <a:spcPct val="150000"/>
              </a:lnSpc>
              <a:buFont typeface="Wingdings" pitchFamily="2" charset="2"/>
              <a:buNone/>
            </a:pPr>
            <a:r>
              <a:rPr lang="zh-CN" altLang="en-US" smtClean="0">
                <a:ea typeface="宋体" pitchFamily="2" charset="-122"/>
              </a:rPr>
              <a:t>     “张老师，很庆幸那天去听了您的讲座，受益匪浅！其实近几年来各种教学法层出不穷，把人的头都搞晕了，但大多听一听就完了，没有实际使用过，觉得华而不实，没有真正解决问题。</a:t>
            </a:r>
            <a:endParaRPr lang="en-US" smtClean="0"/>
          </a:p>
          <a:p>
            <a:pPr marL="0" indent="0">
              <a:lnSpc>
                <a:spcPct val="150000"/>
              </a:lnSpc>
              <a:buFont typeface="Wingdings" pitchFamily="2" charset="2"/>
              <a:buNone/>
            </a:pPr>
            <a:r>
              <a:rPr lang="en-US" smtClean="0"/>
              <a:t>      </a:t>
            </a:r>
            <a:r>
              <a:rPr lang="zh-CN" altLang="en-US" smtClean="0">
                <a:ea typeface="宋体" pitchFamily="2" charset="-122"/>
              </a:rPr>
              <a:t>但您的对分法感觉是最实用好用的，原理不复杂，但运用了很多心理学的知识来解决中国大学课堂的问题，切中要害。接下来的教学中我马上就会运用对分法教学，非常感谢您的慷慨分享！”</a:t>
            </a:r>
          </a:p>
          <a:p>
            <a:pPr marL="0" indent="0"/>
            <a:endParaRPr lang="zh-CN" altLang="en-US" smtClean="0">
              <a:ea typeface="宋体" pitchFamily="2"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教师反馈</a:t>
            </a:r>
          </a:p>
        </p:txBody>
      </p:sp>
      <p:sp>
        <p:nvSpPr>
          <p:cNvPr id="43011" name="内容占位符 2"/>
          <p:cNvSpPr>
            <a:spLocks noGrp="1" noChangeArrowheads="1"/>
          </p:cNvSpPr>
          <p:nvPr>
            <p:ph idx="4294967295"/>
          </p:nvPr>
        </p:nvSpPr>
        <p:spPr>
          <a:xfrm>
            <a:off x="611188" y="1773238"/>
            <a:ext cx="8153400" cy="3236912"/>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smtClean="0">
                <a:ea typeface="宋体" pitchFamily="2" charset="-122"/>
              </a:rPr>
              <a:t>华中师大</a:t>
            </a:r>
            <a:r>
              <a:rPr lang="en-US" altLang="zh-CN" smtClean="0">
                <a:ea typeface="宋体" pitchFamily="2" charset="-122"/>
              </a:rPr>
              <a:t>XX </a:t>
            </a:r>
            <a:r>
              <a:rPr lang="zh-CN" altLang="en-US" smtClean="0">
                <a:ea typeface="宋体" pitchFamily="2" charset="-122"/>
              </a:rPr>
              <a:t>老师 </a:t>
            </a:r>
            <a:r>
              <a:rPr lang="en-US" altLang="zh-CN" smtClean="0">
                <a:ea typeface="宋体" pitchFamily="2" charset="-122"/>
              </a:rPr>
              <a:t>2015-4-XX</a:t>
            </a:r>
          </a:p>
          <a:p>
            <a:pPr marL="0" indent="0">
              <a:lnSpc>
                <a:spcPct val="150000"/>
              </a:lnSpc>
              <a:buFont typeface="Wingdings" pitchFamily="2" charset="2"/>
              <a:buNone/>
            </a:pPr>
            <a:endParaRPr lang="zh-CN" altLang="en-US" smtClean="0">
              <a:ea typeface="宋体" pitchFamily="2" charset="-122"/>
            </a:endParaRPr>
          </a:p>
          <a:p>
            <a:pPr marL="0" indent="0">
              <a:lnSpc>
                <a:spcPct val="150000"/>
              </a:lnSpc>
              <a:buFont typeface="Wingdings" pitchFamily="2" charset="2"/>
              <a:buNone/>
            </a:pPr>
            <a:r>
              <a:rPr lang="zh-CN" altLang="en-US" smtClean="0">
                <a:ea typeface="宋体" pitchFamily="2" charset="-122"/>
              </a:rPr>
              <a:t>   “昨天在我们华中师大对口支援学校</a:t>
            </a:r>
            <a:r>
              <a:rPr lang="en-US" altLang="zh-CN" smtClean="0">
                <a:ea typeface="宋体" pitchFamily="2" charset="-122"/>
              </a:rPr>
              <a:t>X</a:t>
            </a:r>
            <a:r>
              <a:rPr lang="zh-CN" altLang="en-US" smtClean="0">
                <a:ea typeface="宋体" pitchFamily="2" charset="-122"/>
              </a:rPr>
              <a:t>州师院进行教师培训，大约有近</a:t>
            </a:r>
            <a:r>
              <a:rPr lang="en-US" altLang="zh-CN" smtClean="0">
                <a:ea typeface="宋体" pitchFamily="2" charset="-122"/>
              </a:rPr>
              <a:t>200</a:t>
            </a:r>
            <a:r>
              <a:rPr lang="zh-CN" altLang="en-US" smtClean="0">
                <a:ea typeface="宋体" pitchFamily="2" charset="-122"/>
              </a:rPr>
              <a:t>人参加，我向大家介绍了对分课堂”</a:t>
            </a:r>
          </a:p>
          <a:p>
            <a:pPr marL="0" indent="0"/>
            <a:endParaRPr lang="zh-CN" altLang="en-US" smtClean="0">
              <a:ea typeface="宋体" pitchFamily="2"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5"/>
          <p:cNvSpPr>
            <a:spLocks noChangeArrowheads="1"/>
          </p:cNvSpPr>
          <p:nvPr/>
        </p:nvSpPr>
        <p:spPr bwMode="auto">
          <a:xfrm>
            <a:off x="75565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运用简便、灵活，见效快</a:t>
            </a:r>
          </a:p>
        </p:txBody>
      </p:sp>
      <p:sp>
        <p:nvSpPr>
          <p:cNvPr id="44035" name="内容占位符 2"/>
          <p:cNvSpPr>
            <a:spLocks noChangeArrowheads="1"/>
          </p:cNvSpPr>
          <p:nvPr/>
        </p:nvSpPr>
        <p:spPr bwMode="auto">
          <a:xfrm>
            <a:off x="463550" y="1557338"/>
            <a:ext cx="78486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742950" lvl="1" indent="-285750" eaLnBrk="1" hangingPunct="1">
              <a:lnSpc>
                <a:spcPct val="200000"/>
              </a:lnSpc>
              <a:spcBef>
                <a:spcPct val="20000"/>
              </a:spcBef>
              <a:buClr>
                <a:schemeClr val="tx2"/>
              </a:buClr>
              <a:buSzPct val="115000"/>
              <a:buFont typeface="Wingdings" pitchFamily="2" charset="2"/>
              <a:buChar char="§"/>
            </a:pPr>
            <a:r>
              <a:rPr lang="zh-CN" altLang="en-US" sz="2800"/>
              <a:t>可以先用部分课时体验一下，效果好，再对整个课程运用对分 （当天可用）</a:t>
            </a:r>
            <a:endParaRPr lang="en-US" sz="2800"/>
          </a:p>
          <a:p>
            <a:pPr marL="742950" lvl="1" indent="-285750" eaLnBrk="1" hangingPunct="1">
              <a:lnSpc>
                <a:spcPct val="200000"/>
              </a:lnSpc>
              <a:spcBef>
                <a:spcPct val="20000"/>
              </a:spcBef>
              <a:buClr>
                <a:schemeClr val="tx2"/>
              </a:buClr>
              <a:buSzPct val="115000"/>
              <a:buFont typeface="Wingdings" pitchFamily="2" charset="2"/>
              <a:buChar char="§"/>
            </a:pPr>
            <a:r>
              <a:rPr lang="zh-CN" altLang="en-US" sz="2800"/>
              <a:t>一门课中，可以部分采用传统讲授，部分采用对分</a:t>
            </a:r>
            <a:endParaRPr lang="en-US" sz="2800"/>
          </a:p>
          <a:p>
            <a:pPr marL="742950" lvl="1" indent="-285750" eaLnBrk="1" hangingPunct="1">
              <a:lnSpc>
                <a:spcPct val="200000"/>
              </a:lnSpc>
              <a:spcBef>
                <a:spcPct val="20000"/>
              </a:spcBef>
              <a:buClr>
                <a:schemeClr val="tx2"/>
              </a:buClr>
              <a:buSzPct val="115000"/>
              <a:buFont typeface="Wingdings" pitchFamily="2" charset="2"/>
              <a:buChar char="§"/>
            </a:pPr>
            <a:r>
              <a:rPr lang="zh-CN" altLang="en-US" sz="2800">
                <a:latin typeface="Arial" charset="0"/>
                <a:sym typeface="Arial" charset="0"/>
              </a:rPr>
              <a:t>第一学期试用，第一学期更为完整地使用</a:t>
            </a:r>
            <a:endParaRPr lang="en-US" sz="2800">
              <a:latin typeface="Arial" charset="0"/>
              <a:sym typeface="Arial"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noChangeArrowheads="1"/>
          </p:cNvSpPr>
          <p:nvPr>
            <p:ph type="title" idx="4294967295"/>
          </p:nvPr>
        </p:nvSpPr>
        <p:spPr>
          <a:xfrm>
            <a:off x="900113" y="228600"/>
            <a:ext cx="7834312" cy="4572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itchFamily="2" charset="-122"/>
              </a:rPr>
              <a:t>对比：</a:t>
            </a:r>
            <a:r>
              <a:rPr lang="zh-CN" altLang="en-US" sz="3200" smtClean="0">
                <a:ea typeface="宋体" pitchFamily="2" charset="-122"/>
              </a:rPr>
              <a:t>翻转课堂从起步到流行</a:t>
            </a:r>
            <a:r>
              <a:rPr lang="en-US" altLang="zh-CN" sz="3200" smtClean="0">
                <a:ea typeface="宋体" pitchFamily="2" charset="-122"/>
              </a:rPr>
              <a:t>10</a:t>
            </a:r>
            <a:r>
              <a:rPr lang="zh-CN" altLang="en-US" sz="3200" smtClean="0">
                <a:ea typeface="宋体" pitchFamily="2" charset="-122"/>
              </a:rPr>
              <a:t>年历程</a:t>
            </a:r>
            <a:endParaRPr lang="zh-CN" altLang="en-US" smtClean="0">
              <a:ea typeface="宋体" pitchFamily="2" charset="-122"/>
            </a:endParaRPr>
          </a:p>
        </p:txBody>
      </p:sp>
      <p:sp>
        <p:nvSpPr>
          <p:cNvPr id="45059" name="内容占位符 2"/>
          <p:cNvSpPr>
            <a:spLocks noChangeArrowheads="1"/>
          </p:cNvSpPr>
          <p:nvPr/>
        </p:nvSpPr>
        <p:spPr bwMode="auto">
          <a:xfrm>
            <a:off x="611188" y="1123950"/>
            <a:ext cx="792162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en-US" altLang="zh-CN" sz="2000">
                <a:latin typeface="Arial" charset="0"/>
                <a:sym typeface="Arial" charset="0"/>
              </a:rPr>
              <a:t>2000</a:t>
            </a:r>
            <a:r>
              <a:rPr lang="zh-CN" altLang="en-US" sz="2000">
                <a:latin typeface="Arial" charset="0"/>
                <a:sym typeface="Arial" charset="0"/>
              </a:rPr>
              <a:t>，美国 </a:t>
            </a:r>
            <a:r>
              <a:rPr lang="en-US" altLang="zh-CN" sz="2000">
                <a:latin typeface="Arial" charset="0"/>
                <a:sym typeface="Arial" charset="0"/>
              </a:rPr>
              <a:t>Lage</a:t>
            </a:r>
            <a:r>
              <a:rPr lang="zh-CN" altLang="en-US" sz="2000">
                <a:latin typeface="Arial" charset="0"/>
                <a:sym typeface="Arial" charset="0"/>
              </a:rPr>
              <a:t>等介绍在迈阿密大学教授“经济学入门”时采用“颠倒教室”的模式以及取得的成绩</a:t>
            </a:r>
          </a:p>
          <a:p>
            <a:pPr marL="342900" indent="-342900" eaLnBrk="1" hangingPunct="1">
              <a:lnSpc>
                <a:spcPct val="200000"/>
              </a:lnSpc>
              <a:spcBef>
                <a:spcPct val="20000"/>
              </a:spcBef>
              <a:buClr>
                <a:schemeClr val="tx2"/>
              </a:buClr>
              <a:buSzPct val="115000"/>
              <a:buFont typeface="Wingdings" pitchFamily="2" charset="2"/>
              <a:buChar char="§"/>
            </a:pPr>
            <a:r>
              <a:rPr lang="en-US" altLang="zh-CN" sz="2000">
                <a:latin typeface="Arial" charset="0"/>
                <a:sym typeface="Arial" charset="0"/>
              </a:rPr>
              <a:t>2000</a:t>
            </a:r>
            <a:r>
              <a:rPr lang="zh-CN" altLang="en-US" sz="2000">
                <a:latin typeface="Arial" charset="0"/>
                <a:sym typeface="Arial" charset="0"/>
              </a:rPr>
              <a:t>，</a:t>
            </a:r>
            <a:r>
              <a:rPr lang="en-US" altLang="zh-CN" sz="2000">
                <a:latin typeface="Arial" charset="0"/>
                <a:sym typeface="Arial" charset="0"/>
              </a:rPr>
              <a:t>Baker</a:t>
            </a:r>
            <a:r>
              <a:rPr lang="zh-CN" altLang="en-US" sz="2000">
                <a:latin typeface="Arial" charset="0"/>
                <a:sym typeface="Arial" charset="0"/>
              </a:rPr>
              <a:t>发表论文，正式提出翻转课堂的名称</a:t>
            </a:r>
          </a:p>
          <a:p>
            <a:pPr marL="342900" indent="-342900" eaLnBrk="1" hangingPunct="1">
              <a:lnSpc>
                <a:spcPct val="200000"/>
              </a:lnSpc>
              <a:spcBef>
                <a:spcPct val="20000"/>
              </a:spcBef>
              <a:buClr>
                <a:schemeClr val="tx2"/>
              </a:buClr>
              <a:buSzPct val="115000"/>
              <a:buFont typeface="Wingdings" pitchFamily="2" charset="2"/>
              <a:buChar char="§"/>
            </a:pPr>
            <a:r>
              <a:rPr lang="en-US" altLang="zh-CN" sz="2000">
                <a:latin typeface="Arial" charset="0"/>
                <a:sym typeface="Arial" charset="0"/>
              </a:rPr>
              <a:t>2007</a:t>
            </a:r>
            <a:r>
              <a:rPr lang="zh-CN" altLang="en-US" sz="2000">
                <a:latin typeface="Arial" charset="0"/>
                <a:sym typeface="Arial" charset="0"/>
              </a:rPr>
              <a:t>， </a:t>
            </a:r>
            <a:r>
              <a:rPr lang="en-US" altLang="zh-CN" sz="2000">
                <a:latin typeface="Arial" charset="0"/>
                <a:sym typeface="Arial" charset="0"/>
              </a:rPr>
              <a:t>Bergmann</a:t>
            </a:r>
            <a:r>
              <a:rPr lang="zh-CN" altLang="en-US" sz="2000">
                <a:latin typeface="Arial" charset="0"/>
                <a:sym typeface="Arial" charset="0"/>
              </a:rPr>
              <a:t>等</a:t>
            </a:r>
            <a:r>
              <a:rPr lang="en-US" sz="2000">
                <a:latin typeface="Arial" charset="0"/>
                <a:sym typeface="Arial" charset="0"/>
              </a:rPr>
              <a:t> </a:t>
            </a:r>
            <a:r>
              <a:rPr lang="zh-CN" altLang="en-US" sz="2000">
                <a:latin typeface="Arial" charset="0"/>
                <a:sym typeface="Arial" charset="0"/>
              </a:rPr>
              <a:t>在高中化学课堂中采用“翻转课堂式”教学模式，但缺乏优质教学视频，未能在大范围推广</a:t>
            </a:r>
          </a:p>
          <a:p>
            <a:pPr marL="342900" indent="-342900" eaLnBrk="1" hangingPunct="1">
              <a:lnSpc>
                <a:spcPct val="200000"/>
              </a:lnSpc>
              <a:spcBef>
                <a:spcPct val="20000"/>
              </a:spcBef>
              <a:buClr>
                <a:schemeClr val="tx2"/>
              </a:buClr>
              <a:buSzPct val="115000"/>
              <a:buFont typeface="Wingdings" pitchFamily="2" charset="2"/>
              <a:buChar char="§"/>
            </a:pPr>
            <a:r>
              <a:rPr lang="en-US" altLang="zh-CN" sz="2000">
                <a:latin typeface="Arial" charset="0"/>
                <a:sym typeface="Arial" charset="0"/>
              </a:rPr>
              <a:t>2009</a:t>
            </a:r>
            <a:r>
              <a:rPr lang="zh-CN" altLang="en-US" sz="2000">
                <a:latin typeface="Arial" charset="0"/>
                <a:sym typeface="Arial" charset="0"/>
              </a:rPr>
              <a:t>，可汗学院网站正式建立，在线提供教学视频</a:t>
            </a:r>
          </a:p>
          <a:p>
            <a:pPr marL="342900" indent="-342900" eaLnBrk="1" hangingPunct="1">
              <a:lnSpc>
                <a:spcPct val="200000"/>
              </a:lnSpc>
              <a:spcBef>
                <a:spcPct val="20000"/>
              </a:spcBef>
              <a:buClr>
                <a:schemeClr val="tx2"/>
              </a:buClr>
              <a:buSzPct val="115000"/>
              <a:buFont typeface="Wingdings" pitchFamily="2" charset="2"/>
              <a:buChar char="§"/>
            </a:pPr>
            <a:r>
              <a:rPr lang="en-US" altLang="zh-CN" sz="2000">
                <a:latin typeface="Arial" charset="0"/>
                <a:sym typeface="Arial" charset="0"/>
              </a:rPr>
              <a:t>2010</a:t>
            </a:r>
            <a:r>
              <a:rPr lang="zh-CN" altLang="en-US" sz="2000">
                <a:latin typeface="Arial" charset="0"/>
                <a:sym typeface="Arial" charset="0"/>
              </a:rPr>
              <a:t>，可汗学院得到社会关注，能提供更多教学视频</a:t>
            </a:r>
          </a:p>
          <a:p>
            <a:pPr marL="342900" indent="-342900" eaLnBrk="1" hangingPunct="1">
              <a:lnSpc>
                <a:spcPct val="200000"/>
              </a:lnSpc>
              <a:spcBef>
                <a:spcPct val="20000"/>
              </a:spcBef>
              <a:buClr>
                <a:schemeClr val="tx2"/>
              </a:buClr>
              <a:buSzPct val="115000"/>
              <a:buFont typeface="Wingdings" pitchFamily="2" charset="2"/>
              <a:buChar char="§"/>
            </a:pPr>
            <a:r>
              <a:rPr lang="en-US" altLang="zh-CN" sz="2000">
                <a:latin typeface="Arial" charset="0"/>
                <a:sym typeface="Arial" charset="0"/>
              </a:rPr>
              <a:t>2011</a:t>
            </a:r>
            <a:r>
              <a:rPr lang="zh-CN" altLang="en-US" sz="2000">
                <a:latin typeface="Arial" charset="0"/>
                <a:sym typeface="Arial" charset="0"/>
              </a:rPr>
              <a:t>， 翻转课堂方法开始在美国中小学流行起来</a:t>
            </a:r>
            <a:endParaRPr lang="en-US" sz="2000">
              <a:latin typeface="Arial" charset="0"/>
              <a:sym typeface="Arial"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对比：</a:t>
            </a:r>
            <a:r>
              <a:rPr lang="zh-CN" sz="3200" smtClean="0">
                <a:ea typeface="宋体" pitchFamily="2" charset="-122"/>
              </a:rPr>
              <a:t>慕课的漫长孕育</a:t>
            </a:r>
            <a:endParaRPr lang="zh-CN" smtClean="0">
              <a:ea typeface="宋体" pitchFamily="2" charset="-122"/>
            </a:endParaRPr>
          </a:p>
        </p:txBody>
      </p:sp>
      <p:sp>
        <p:nvSpPr>
          <p:cNvPr id="46083" name="内容占位符 2"/>
          <p:cNvSpPr>
            <a:spLocks noChangeArrowheads="1"/>
          </p:cNvSpPr>
          <p:nvPr/>
        </p:nvSpPr>
        <p:spPr bwMode="auto">
          <a:xfrm>
            <a:off x="539750" y="908050"/>
            <a:ext cx="7921625"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en-US" altLang="zh-CN">
                <a:latin typeface="Arial" charset="0"/>
                <a:sym typeface="Arial" charset="0"/>
              </a:rPr>
              <a:t>1962</a:t>
            </a:r>
            <a:r>
              <a:rPr lang="zh-CN" altLang="en-US">
                <a:latin typeface="Arial" charset="0"/>
                <a:sym typeface="Arial" charset="0"/>
              </a:rPr>
              <a:t>，美国发明家</a:t>
            </a:r>
            <a:r>
              <a:rPr lang="en-US" altLang="zh-CN">
                <a:latin typeface="Arial" charset="0"/>
                <a:sym typeface="Arial" charset="0"/>
              </a:rPr>
              <a:t>Engelbart </a:t>
            </a:r>
            <a:r>
              <a:rPr lang="zh-CN" altLang="en-US">
                <a:latin typeface="Arial" charset="0"/>
                <a:sym typeface="Arial" charset="0"/>
              </a:rPr>
              <a:t>提出来一项研究计划， 提出将个人计算机与计算机网络结合起来，形成一种大规模的、世界性的信息分享。之后，大量研究试图推进教育过程的开放，将计算机技术应用于学习过程</a:t>
            </a:r>
          </a:p>
          <a:p>
            <a:pPr marL="342900" indent="-342900" eaLnBrk="1" hangingPunct="1">
              <a:lnSpc>
                <a:spcPct val="200000"/>
              </a:lnSpc>
              <a:spcBef>
                <a:spcPct val="20000"/>
              </a:spcBef>
              <a:buClr>
                <a:schemeClr val="tx2"/>
              </a:buClr>
              <a:buSzPct val="115000"/>
              <a:buFont typeface="Wingdings" pitchFamily="2" charset="2"/>
              <a:buChar char="§"/>
            </a:pPr>
            <a:r>
              <a:rPr lang="en-US" altLang="zh-CN">
                <a:latin typeface="Arial" charset="0"/>
                <a:sym typeface="Arial" charset="0"/>
              </a:rPr>
              <a:t>2008</a:t>
            </a:r>
            <a:r>
              <a:rPr lang="zh-CN" altLang="en-US">
                <a:latin typeface="Arial" charset="0"/>
                <a:sym typeface="Arial" charset="0"/>
              </a:rPr>
              <a:t>，加拿大学者提出</a:t>
            </a:r>
            <a:r>
              <a:rPr lang="en-US" altLang="zh-CN">
                <a:latin typeface="Arial" charset="0"/>
                <a:sym typeface="Arial" charset="0"/>
              </a:rPr>
              <a:t>MOOC </a:t>
            </a:r>
            <a:r>
              <a:rPr lang="zh-CN" altLang="en-US">
                <a:latin typeface="Arial" charset="0"/>
                <a:sym typeface="Arial" charset="0"/>
              </a:rPr>
              <a:t>名称，首次开设了在线课程，包括</a:t>
            </a:r>
            <a:r>
              <a:rPr lang="en-US" altLang="zh-CN">
                <a:latin typeface="Arial" charset="0"/>
                <a:sym typeface="Arial" charset="0"/>
              </a:rPr>
              <a:t>25</a:t>
            </a:r>
            <a:r>
              <a:rPr lang="zh-CN" altLang="en-US">
                <a:latin typeface="Arial" charset="0"/>
                <a:sym typeface="Arial" charset="0"/>
              </a:rPr>
              <a:t>位本地学生和</a:t>
            </a:r>
            <a:r>
              <a:rPr lang="en-US" altLang="zh-CN">
                <a:latin typeface="Arial" charset="0"/>
                <a:sym typeface="Arial" charset="0"/>
              </a:rPr>
              <a:t>2300</a:t>
            </a:r>
            <a:r>
              <a:rPr lang="zh-CN" altLang="en-US">
                <a:latin typeface="Arial" charset="0"/>
                <a:sym typeface="Arial" charset="0"/>
              </a:rPr>
              <a:t>网络学生。之后，各国很多教育工作者都采用了这种课程结构开设了慕课</a:t>
            </a:r>
          </a:p>
          <a:p>
            <a:pPr marL="342900" indent="-342900" eaLnBrk="1" hangingPunct="1">
              <a:lnSpc>
                <a:spcPct val="200000"/>
              </a:lnSpc>
              <a:spcBef>
                <a:spcPct val="20000"/>
              </a:spcBef>
              <a:buClr>
                <a:schemeClr val="tx2"/>
              </a:buClr>
              <a:buSzPct val="115000"/>
              <a:buFont typeface="Wingdings" pitchFamily="2" charset="2"/>
              <a:buChar char="§"/>
            </a:pPr>
            <a:r>
              <a:rPr lang="en-US" altLang="zh-CN">
                <a:latin typeface="Arial" charset="0"/>
                <a:sym typeface="Arial" charset="0"/>
              </a:rPr>
              <a:t>2011</a:t>
            </a:r>
            <a:r>
              <a:rPr lang="zh-CN" altLang="en-US">
                <a:latin typeface="Arial" charset="0"/>
                <a:sym typeface="Arial" charset="0"/>
              </a:rPr>
              <a:t>年，重要突破：</a:t>
            </a:r>
            <a:r>
              <a:rPr lang="en-US" altLang="zh-CN">
                <a:latin typeface="Arial" charset="0"/>
                <a:sym typeface="Arial" charset="0"/>
              </a:rPr>
              <a:t>16</a:t>
            </a:r>
            <a:r>
              <a:rPr lang="zh-CN" altLang="en-US">
                <a:latin typeface="Arial" charset="0"/>
                <a:sym typeface="Arial" charset="0"/>
              </a:rPr>
              <a:t>万人注册了斯坦福大学 </a:t>
            </a:r>
            <a:r>
              <a:rPr lang="en-US" altLang="zh-CN">
                <a:latin typeface="Arial" charset="0"/>
                <a:sym typeface="Arial" charset="0"/>
              </a:rPr>
              <a:t>《</a:t>
            </a:r>
            <a:r>
              <a:rPr lang="zh-CN" altLang="en-US">
                <a:latin typeface="Arial" charset="0"/>
                <a:sym typeface="Arial" charset="0"/>
              </a:rPr>
              <a:t>人工智能导论</a:t>
            </a:r>
            <a:r>
              <a:rPr lang="en-US" altLang="zh-CN">
                <a:latin typeface="Arial" charset="0"/>
                <a:sym typeface="Arial" charset="0"/>
              </a:rPr>
              <a:t>》</a:t>
            </a:r>
            <a:r>
              <a:rPr lang="zh-CN" altLang="en-US">
                <a:latin typeface="Arial" charset="0"/>
                <a:sym typeface="Arial" charset="0"/>
              </a:rPr>
              <a:t>课程，</a:t>
            </a:r>
            <a:r>
              <a:rPr lang="en-US" altLang="zh-CN">
                <a:latin typeface="Arial" charset="0"/>
                <a:sym typeface="Arial" charset="0"/>
              </a:rPr>
              <a:t>Udacity, Coursera, edX </a:t>
            </a:r>
            <a:r>
              <a:rPr lang="zh-CN" altLang="en-US">
                <a:latin typeface="Arial" charset="0"/>
                <a:sym typeface="Arial" charset="0"/>
              </a:rPr>
              <a:t>纷纷启动，慕课被誉为“印刷术发明以来教育最大的革新”，呈现“未来教育”的曙光</a:t>
            </a:r>
          </a:p>
          <a:p>
            <a:pPr marL="342900" indent="-342900" eaLnBrk="1" hangingPunct="1">
              <a:lnSpc>
                <a:spcPct val="200000"/>
              </a:lnSpc>
              <a:spcBef>
                <a:spcPct val="20000"/>
              </a:spcBef>
              <a:buClr>
                <a:schemeClr val="tx2"/>
              </a:buClr>
              <a:buSzPct val="115000"/>
              <a:buFont typeface="Wingdings" pitchFamily="2" charset="2"/>
              <a:buChar char="§"/>
            </a:pPr>
            <a:r>
              <a:rPr lang="en-US" altLang="zh-CN">
                <a:latin typeface="Arial" charset="0"/>
                <a:sym typeface="Arial" charset="0"/>
              </a:rPr>
              <a:t>2012</a:t>
            </a:r>
            <a:r>
              <a:rPr lang="zh-CN" altLang="en-US">
                <a:latin typeface="Arial" charset="0"/>
                <a:sym typeface="Arial" charset="0"/>
              </a:rPr>
              <a:t>，</a:t>
            </a:r>
            <a:r>
              <a:rPr lang="en-US" altLang="zh-CN">
                <a:latin typeface="Arial" charset="0"/>
                <a:sym typeface="Arial" charset="0"/>
              </a:rPr>
              <a:t>《</a:t>
            </a:r>
            <a:r>
              <a:rPr lang="zh-CN" altLang="en-US">
                <a:latin typeface="Arial" charset="0"/>
                <a:sym typeface="Arial" charset="0"/>
              </a:rPr>
              <a:t>纽约时报</a:t>
            </a:r>
            <a:r>
              <a:rPr lang="en-US" altLang="zh-CN">
                <a:latin typeface="Arial" charset="0"/>
                <a:sym typeface="Arial" charset="0"/>
              </a:rPr>
              <a:t>》</a:t>
            </a:r>
            <a:r>
              <a:rPr lang="zh-CN" altLang="en-US">
                <a:latin typeface="Arial" charset="0"/>
                <a:sym typeface="Arial" charset="0"/>
              </a:rPr>
              <a:t>称“慕课元年”，多家慕课平台供货商纷起竞争</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p:cNvSpPr>
            <a:spLocks noChangeArrowheads="1"/>
          </p:cNvSpPr>
          <p:nvPr/>
        </p:nvSpPr>
        <p:spPr bwMode="auto">
          <a:xfrm>
            <a:off x="250825" y="1268413"/>
            <a:ext cx="849788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None/>
            </a:pPr>
            <a:endParaRPr lang="zh-CN" altLang="en-US" sz="36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None/>
            </a:pPr>
            <a:r>
              <a:rPr lang="zh-CN" altLang="en-US" sz="3600">
                <a:latin typeface="Arial" charset="0"/>
                <a:sym typeface="Arial" charset="0"/>
              </a:rPr>
              <a:t>       </a:t>
            </a:r>
            <a:r>
              <a:rPr lang="zh-CN" altLang="en-US" sz="2800">
                <a:latin typeface="Arial" charset="0"/>
                <a:sym typeface="Arial" charset="0"/>
              </a:rPr>
              <a:t>从目前情况看，对分课堂的传播速度有可能会远远快于翻转课堂和慕课</a:t>
            </a:r>
            <a:endParaRPr 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endParaRPr lang="zh-CN" altLang="en-US" sz="3600">
              <a:latin typeface="Arial" charset="0"/>
              <a:sym typeface="Arial" charset="0"/>
            </a:endParaRPr>
          </a:p>
          <a:p>
            <a:pPr marL="342900" indent="-342900" eaLnBrk="1" hangingPunct="1">
              <a:lnSpc>
                <a:spcPct val="90000"/>
              </a:lnSpc>
              <a:spcBef>
                <a:spcPct val="20000"/>
              </a:spcBef>
              <a:buClr>
                <a:schemeClr val="tx2"/>
              </a:buClr>
              <a:buSzPct val="115000"/>
              <a:buFont typeface="Wingdings" pitchFamily="2" charset="2"/>
              <a:buNone/>
            </a:pPr>
            <a:endParaRPr lang="zh-CN" altLang="en-US" sz="3600">
              <a:latin typeface="Arial" charset="0"/>
              <a:sym typeface="Arial" charset="0"/>
            </a:endParaRPr>
          </a:p>
        </p:txBody>
      </p:sp>
      <p:sp>
        <p:nvSpPr>
          <p:cNvPr id="47107"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ChangeArrowheads="1"/>
          </p:cNvSpPr>
          <p:nvPr/>
        </p:nvSpPr>
        <p:spPr bwMode="auto">
          <a:xfrm>
            <a:off x="1042988" y="2276475"/>
            <a:ext cx="7056437"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None/>
            </a:pPr>
            <a:r>
              <a:rPr lang="zh-CN" altLang="en-US" sz="2800">
                <a:latin typeface="Arial" charset="0"/>
                <a:sym typeface="Arial" charset="0"/>
              </a:rPr>
              <a:t>          翻转课堂、慕课、对分课堂</a:t>
            </a:r>
            <a:endParaRPr 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None/>
            </a:pPr>
            <a:r>
              <a:rPr lang="en-US" sz="2800">
                <a:latin typeface="Arial" charset="0"/>
                <a:sym typeface="Arial" charset="0"/>
              </a:rPr>
              <a:t>     </a:t>
            </a:r>
            <a:r>
              <a:rPr lang="zh-CN" altLang="en-US" sz="2800">
                <a:latin typeface="Arial" charset="0"/>
                <a:sym typeface="Arial" charset="0"/>
              </a:rPr>
              <a:t>都要改革传统课堂，切入点不同</a:t>
            </a:r>
            <a:endParaRPr 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None/>
            </a:pPr>
            <a:r>
              <a:rPr lang="en-US" sz="2800">
                <a:latin typeface="Arial" charset="0"/>
                <a:sym typeface="Arial" charset="0"/>
              </a:rPr>
              <a:t> </a:t>
            </a:r>
          </a:p>
          <a:p>
            <a:pPr marL="342900" indent="-342900" eaLnBrk="1" hangingPunct="1">
              <a:lnSpc>
                <a:spcPct val="200000"/>
              </a:lnSpc>
              <a:spcBef>
                <a:spcPct val="20000"/>
              </a:spcBef>
              <a:buClr>
                <a:schemeClr val="tx2"/>
              </a:buClr>
              <a:buSzPct val="115000"/>
              <a:buFont typeface="Wingdings" pitchFamily="2" charset="2"/>
              <a:buChar char="§"/>
            </a:pPr>
            <a:endParaRPr lang="zh-CN" altLang="en-US" sz="3600">
              <a:latin typeface="Arial" charset="0"/>
              <a:sym typeface="Arial" charset="0"/>
            </a:endParaRPr>
          </a:p>
          <a:p>
            <a:pPr marL="342900" indent="-342900" eaLnBrk="1" hangingPunct="1">
              <a:lnSpc>
                <a:spcPct val="90000"/>
              </a:lnSpc>
              <a:spcBef>
                <a:spcPct val="20000"/>
              </a:spcBef>
              <a:buClr>
                <a:schemeClr val="tx2"/>
              </a:buClr>
              <a:buSzPct val="115000"/>
              <a:buFont typeface="Wingdings" pitchFamily="2" charset="2"/>
              <a:buNone/>
            </a:pPr>
            <a:endParaRPr lang="zh-CN" altLang="en-US" sz="3600">
              <a:latin typeface="Arial" charset="0"/>
              <a:sym typeface="Arial" charset="0"/>
            </a:endParaRPr>
          </a:p>
        </p:txBody>
      </p:sp>
      <p:sp>
        <p:nvSpPr>
          <p:cNvPr id="48131"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5"/>
          <p:cNvSpPr>
            <a:spLocks noChangeArrowheads="1"/>
          </p:cNvSpPr>
          <p:nvPr/>
        </p:nvSpPr>
        <p:spPr bwMode="auto">
          <a:xfrm>
            <a:off x="75565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最初想法</a:t>
            </a:r>
          </a:p>
        </p:txBody>
      </p:sp>
      <p:sp>
        <p:nvSpPr>
          <p:cNvPr id="21507" name="内容占位符 2"/>
          <p:cNvSpPr>
            <a:spLocks noChangeArrowheads="1"/>
          </p:cNvSpPr>
          <p:nvPr/>
        </p:nvSpPr>
        <p:spPr bwMode="auto">
          <a:xfrm>
            <a:off x="560388" y="1484313"/>
            <a:ext cx="8208962"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en-US" altLang="zh-CN" sz="2400">
                <a:latin typeface="Arial" charset="0"/>
                <a:sym typeface="Arial" charset="0"/>
              </a:rPr>
              <a:t>2006</a:t>
            </a:r>
            <a:r>
              <a:rPr lang="zh-CN" altLang="en-US" sz="2400">
                <a:latin typeface="Arial" charset="0"/>
                <a:sym typeface="Arial" charset="0"/>
              </a:rPr>
              <a:t>年开始在香港中文大学心理系教书</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本科生</a:t>
            </a:r>
            <a:r>
              <a:rPr lang="en-US" altLang="zh-CN" sz="2400">
                <a:latin typeface="Arial" charset="0"/>
                <a:sym typeface="Arial" charset="0"/>
              </a:rPr>
              <a:t>《</a:t>
            </a:r>
            <a:r>
              <a:rPr lang="zh-CN" altLang="en-US" sz="2400">
                <a:latin typeface="Arial" charset="0"/>
                <a:sym typeface="Arial" charset="0"/>
              </a:rPr>
              <a:t>心理统计</a:t>
            </a:r>
            <a:r>
              <a:rPr lang="en-US" altLang="zh-CN" sz="2400">
                <a:latin typeface="Arial" charset="0"/>
                <a:sym typeface="Arial" charset="0"/>
              </a:rPr>
              <a:t>》</a:t>
            </a:r>
            <a:r>
              <a:rPr lang="zh-CN" altLang="en-US" sz="2400">
                <a:latin typeface="Arial" charset="0"/>
                <a:sym typeface="Arial" charset="0"/>
              </a:rPr>
              <a:t>、</a:t>
            </a:r>
            <a:r>
              <a:rPr lang="en-US" altLang="zh-CN" sz="2400">
                <a:latin typeface="Arial" charset="0"/>
                <a:sym typeface="Arial" charset="0"/>
              </a:rPr>
              <a:t>《</a:t>
            </a:r>
            <a:r>
              <a:rPr lang="zh-CN" altLang="en-US" sz="2400">
                <a:latin typeface="Arial" charset="0"/>
                <a:sym typeface="Arial" charset="0"/>
              </a:rPr>
              <a:t>生理心理学</a:t>
            </a:r>
            <a:r>
              <a:rPr lang="en-US" altLang="zh-CN" sz="2400">
                <a:latin typeface="Arial" charset="0"/>
                <a:sym typeface="Arial" charset="0"/>
              </a:rPr>
              <a:t>》</a:t>
            </a:r>
            <a:r>
              <a:rPr lang="zh-CN" altLang="en-US" sz="2400">
                <a:latin typeface="Arial" charset="0"/>
                <a:sym typeface="Arial" charset="0"/>
              </a:rPr>
              <a:t>等</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学生为分数而学，不考就不学</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en-US" sz="2400">
                <a:latin typeface="Arial" charset="0"/>
                <a:sym typeface="Arial" charset="0"/>
              </a:rPr>
              <a:t> </a:t>
            </a:r>
            <a:r>
              <a:rPr lang="zh-CN" altLang="en-US" sz="2400">
                <a:latin typeface="Arial" charset="0"/>
                <a:sym typeface="Arial" charset="0"/>
              </a:rPr>
              <a:t>满堂讲，讲完走人</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自己觉得很不满意：教学不应该是这样的</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产生了对分课堂的新想法，但没有尝试</a:t>
            </a:r>
            <a:endParaRPr lang="en-US" sz="2400">
              <a:latin typeface="Arial" charset="0"/>
              <a:sym typeface="Arial"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翻转、慕课的切入点</a:t>
            </a:r>
          </a:p>
        </p:txBody>
      </p:sp>
      <p:sp>
        <p:nvSpPr>
          <p:cNvPr id="49155" name="内容占位符 2"/>
          <p:cNvSpPr>
            <a:spLocks noChangeArrowheads="1"/>
          </p:cNvSpPr>
          <p:nvPr/>
        </p:nvSpPr>
        <p:spPr bwMode="auto">
          <a:xfrm>
            <a:off x="539750" y="1339850"/>
            <a:ext cx="80645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翻转课堂：学生课下观看讲课视频，代替教师讲授，课上做作业、讨论</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慕课：大规模网络授课，降低教育成本，共享资源</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技术性强，实施门坎高</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扩展了传统教学，但未能解决传统教学当下的核心问题</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endParaRPr lang="zh-CN" alt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endParaRPr lang="zh-CN" altLang="en-US" sz="2400">
              <a:latin typeface="Arial" charset="0"/>
              <a:sym typeface="Arial"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2" descr="课堂玩手机.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8625"/>
            <a:ext cx="91440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标题 1"/>
          <p:cNvSpPr>
            <a:spLocks noChangeArrowheads="1"/>
          </p:cNvSpPr>
          <p:nvPr/>
        </p:nvSpPr>
        <p:spPr bwMode="auto">
          <a:xfrm>
            <a:off x="91440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3600" b="1">
                <a:solidFill>
                  <a:srgbClr val="000000"/>
                </a:solidFill>
                <a:latin typeface="Arial" charset="0"/>
                <a:sym typeface="Arial" charset="0"/>
              </a:rPr>
              <a:t>核心问题：学生不想学</a:t>
            </a:r>
            <a:endParaRPr lang="zh-CN" altLang="en-US"/>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24349DF9-414B-408A-BD46-9236068168B5}" type="slidenum">
              <a:rPr lang="zh-CN" altLang="en-US"/>
              <a:pPr>
                <a:defRPr/>
              </a:pPr>
              <a:t>32</a:t>
            </a:fld>
            <a:endParaRPr lang="en-US" sz="1800">
              <a:latin typeface="Verdana" pitchFamily="34" charset="0"/>
            </a:endParaRPr>
          </a:p>
        </p:txBody>
      </p:sp>
      <p:sp>
        <p:nvSpPr>
          <p:cNvPr id="51203"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对分课堂的切入点</a:t>
            </a:r>
          </a:p>
        </p:txBody>
      </p:sp>
      <p:sp>
        <p:nvSpPr>
          <p:cNvPr id="51204" name="内容占位符 2"/>
          <p:cNvSpPr>
            <a:spLocks noChangeArrowheads="1"/>
          </p:cNvSpPr>
          <p:nvPr/>
        </p:nvSpPr>
        <p:spPr bwMode="auto">
          <a:xfrm>
            <a:off x="1187450" y="2060575"/>
            <a:ext cx="691356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zh-CN" altLang="en-US" sz="2800">
                <a:latin typeface="Arial" charset="0"/>
                <a:sym typeface="Arial" charset="0"/>
              </a:rPr>
              <a:t>不用互联网、视频等高新技术</a:t>
            </a:r>
            <a:endParaRPr 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800">
                <a:latin typeface="Arial" charset="0"/>
                <a:sym typeface="Arial" charset="0"/>
              </a:rPr>
              <a:t>深入分析学生学习的心理过程</a:t>
            </a:r>
            <a:endParaRPr 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800">
                <a:latin typeface="Arial" charset="0"/>
                <a:sym typeface="Arial" charset="0"/>
              </a:rPr>
              <a:t>改革教学流程</a:t>
            </a:r>
            <a:endParaRPr lang="en-US" sz="2800">
              <a:latin typeface="Arial" charset="0"/>
              <a:sym typeface="Arial" charset="0"/>
            </a:endParaRPr>
          </a:p>
          <a:p>
            <a:pPr marL="742950" lvl="1" indent="-285750" eaLnBrk="1" hangingPunct="1">
              <a:lnSpc>
                <a:spcPct val="200000"/>
              </a:lnSpc>
              <a:spcBef>
                <a:spcPct val="20000"/>
              </a:spcBef>
              <a:buClr>
                <a:schemeClr val="accent1"/>
              </a:buClr>
              <a:buFont typeface="Wingdings" pitchFamily="2" charset="2"/>
              <a:buChar char="§"/>
            </a:pPr>
            <a:r>
              <a:rPr lang="zh-CN" altLang="en-US" sz="2400">
                <a:latin typeface="Arial" charset="0"/>
              </a:rPr>
              <a:t>成本低、容易操作、推广</a:t>
            </a:r>
            <a:endParaRPr lang="en-US" sz="2400">
              <a:latin typeface="Arial" charset="0"/>
            </a:endParaRPr>
          </a:p>
          <a:p>
            <a:pPr marL="342900" indent="-342900" eaLnBrk="1" hangingPunct="1">
              <a:lnSpc>
                <a:spcPct val="200000"/>
              </a:lnSpc>
              <a:spcBef>
                <a:spcPct val="20000"/>
              </a:spcBef>
              <a:buClr>
                <a:schemeClr val="tx2"/>
              </a:buClr>
              <a:buSzPct val="115000"/>
              <a:buFont typeface="Wingdings" pitchFamily="2" charset="2"/>
              <a:buChar char="§"/>
            </a:pPr>
            <a:endParaRPr lang="zh-CN" alt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endParaRPr lang="zh-CN" altLang="en-US" sz="2800">
              <a:latin typeface="Arial" charset="0"/>
              <a:sym typeface="Arial"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讲授式课堂的问题</a:t>
            </a:r>
          </a:p>
        </p:txBody>
      </p:sp>
      <p:sp>
        <p:nvSpPr>
          <p:cNvPr id="52227" name="内容占位符 2"/>
          <p:cNvSpPr>
            <a:spLocks noChangeArrowheads="1"/>
          </p:cNvSpPr>
          <p:nvPr/>
        </p:nvSpPr>
        <p:spPr bwMode="auto">
          <a:xfrm>
            <a:off x="539750" y="1557338"/>
            <a:ext cx="8064500"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讲授式课堂下学生不想学</a:t>
            </a:r>
            <a:r>
              <a:rPr lang="en-US" sz="2400">
                <a:latin typeface="Arial" charset="0"/>
                <a:sym typeface="Arial" charset="0"/>
              </a:rPr>
              <a:t> </a:t>
            </a:r>
            <a:endParaRPr lang="zh-CN" alt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None/>
            </a:pPr>
            <a:r>
              <a:rPr lang="en-US" sz="2400">
                <a:latin typeface="Arial" charset="0"/>
                <a:sym typeface="Arial" charset="0"/>
              </a:rPr>
              <a:t>            </a:t>
            </a:r>
            <a:r>
              <a:rPr lang="zh-CN" altLang="en-US" sz="2400">
                <a:latin typeface="Arial" charset="0"/>
                <a:sym typeface="Arial" charset="0"/>
              </a:rPr>
              <a:t>表明学生不积极、不主动</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不积极、不主动是因为</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None/>
            </a:pPr>
            <a:r>
              <a:rPr lang="en-US" sz="2400">
                <a:latin typeface="Arial" charset="0"/>
                <a:sym typeface="Arial" charset="0"/>
              </a:rPr>
              <a:t>           </a:t>
            </a:r>
            <a:r>
              <a:rPr lang="zh-CN" altLang="en-US" sz="2400">
                <a:latin typeface="Arial" charset="0"/>
                <a:sym typeface="Arial" charset="0"/>
              </a:rPr>
              <a:t>学生被动接受，没有机会参与</a:t>
            </a:r>
            <a:endParaRPr lang="zh-CN" altLang="en-US" sz="20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endParaRPr lang="zh-CN" alt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endParaRPr lang="zh-CN" altLang="en-US" sz="2400">
              <a:latin typeface="Arial" charset="0"/>
              <a:sym typeface="Arial"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研讨式课堂的问题</a:t>
            </a:r>
          </a:p>
        </p:txBody>
      </p:sp>
      <p:sp>
        <p:nvSpPr>
          <p:cNvPr id="44035" name="内容占位符 2"/>
          <p:cNvSpPr>
            <a:spLocks noChangeArrowheads="1"/>
          </p:cNvSpPr>
          <p:nvPr/>
        </p:nvSpPr>
        <p:spPr bwMode="auto">
          <a:xfrm>
            <a:off x="539750" y="1268413"/>
            <a:ext cx="80645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研讨式课堂给学生讨论的机会，有助于提升学生的主动性的</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但当堂讨论，不符合人类学习的心理学原理</a:t>
            </a:r>
            <a:endParaRPr lang="en-US" sz="2400">
              <a:latin typeface="Arial" charset="0"/>
              <a:sym typeface="Arial" charset="0"/>
            </a:endParaRPr>
          </a:p>
          <a:p>
            <a:pPr marL="742950" lvl="1" indent="-285750" eaLnBrk="1" hangingPunct="1">
              <a:lnSpc>
                <a:spcPct val="200000"/>
              </a:lnSpc>
              <a:spcBef>
                <a:spcPct val="20000"/>
              </a:spcBef>
              <a:buClr>
                <a:schemeClr val="accent1"/>
              </a:buClr>
              <a:buFont typeface="Wingdings" pitchFamily="2" charset="2"/>
              <a:buChar char="§"/>
            </a:pPr>
            <a:r>
              <a:rPr lang="zh-CN" altLang="en-US" sz="2000">
                <a:latin typeface="Arial" charset="0"/>
              </a:rPr>
              <a:t>老师讲完，立刻让学生展开讨论，学生对所讲内容尚未理解、吸收不足，没有时间思考，更难有新颖的看法，很难展开有效的讨论。</a:t>
            </a:r>
          </a:p>
          <a:p>
            <a:pPr marL="342900" indent="-342900" eaLnBrk="1" hangingPunct="1">
              <a:lnSpc>
                <a:spcPct val="200000"/>
              </a:lnSpc>
              <a:spcBef>
                <a:spcPct val="20000"/>
              </a:spcBef>
              <a:buClr>
                <a:schemeClr val="tx2"/>
              </a:buClr>
              <a:buSzPct val="115000"/>
              <a:buFont typeface="Wingdings" pitchFamily="2" charset="2"/>
              <a:buChar char="§"/>
            </a:pPr>
            <a:endParaRPr lang="zh-CN" alt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endParaRPr lang="zh-CN" altLang="en-US" sz="2400">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noChangeArrowheads="1"/>
          </p:cNvSpPr>
          <p:nvPr>
            <p:ph type="title" idx="4294967295"/>
          </p:nvPr>
        </p:nvSpPr>
        <p:spPr>
          <a:xfrm>
            <a:off x="539750" y="0"/>
            <a:ext cx="8229600" cy="1143000"/>
          </a:xfrm>
          <a:extLs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zh-CN" b="1" smtClean="0">
                <a:latin typeface="黑体" pitchFamily="2" charset="-122"/>
                <a:ea typeface="黑体" pitchFamily="2" charset="-122"/>
                <a:sym typeface="黑体" pitchFamily="2" charset="-122"/>
              </a:rPr>
              <a:t>隔堂讨论：对分课堂的关键</a:t>
            </a:r>
            <a:endParaRPr lang="zh-CN" b="1" i="1" smtClean="0">
              <a:latin typeface="Times New Roman" pitchFamily="18" charset="0"/>
              <a:ea typeface="黑体" pitchFamily="2" charset="-122"/>
              <a:sym typeface="Times New Roman" pitchFamily="18" charset="0"/>
            </a:endParaRPr>
          </a:p>
        </p:txBody>
      </p:sp>
      <p:grpSp>
        <p:nvGrpSpPr>
          <p:cNvPr id="54275" name="Group 3"/>
          <p:cNvGrpSpPr>
            <a:grpSpLocks/>
          </p:cNvGrpSpPr>
          <p:nvPr/>
        </p:nvGrpSpPr>
        <p:grpSpPr bwMode="auto">
          <a:xfrm>
            <a:off x="768350" y="696913"/>
            <a:ext cx="7583488" cy="4006850"/>
            <a:chOff x="0" y="0"/>
            <a:chExt cx="7583487" cy="4006851"/>
          </a:xfrm>
        </p:grpSpPr>
        <p:sp>
          <p:nvSpPr>
            <p:cNvPr id="54286" name="AutoShape 4"/>
            <p:cNvSpPr>
              <a:spLocks noChangeArrowheads="1"/>
            </p:cNvSpPr>
            <p:nvPr/>
          </p:nvSpPr>
          <p:spPr bwMode="auto">
            <a:xfrm>
              <a:off x="6665" y="1405781"/>
              <a:ext cx="1992146" cy="1195287"/>
            </a:xfrm>
            <a:prstGeom prst="roundRect">
              <a:avLst>
                <a:gd name="adj" fmla="val 10000"/>
              </a:avLst>
            </a:prstGeom>
            <a:gradFill rotWithShape="0">
              <a:gsLst>
                <a:gs pos="0">
                  <a:srgbClr val="2D5D97"/>
                </a:gs>
                <a:gs pos="79999">
                  <a:srgbClr val="3C7AC5"/>
                </a:gs>
                <a:gs pos="100000">
                  <a:srgbClr val="397BC9"/>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4287" name="Rectangle 5"/>
            <p:cNvSpPr>
              <a:spLocks noChangeArrowheads="1"/>
            </p:cNvSpPr>
            <p:nvPr/>
          </p:nvSpPr>
          <p:spPr bwMode="auto">
            <a:xfrm>
              <a:off x="41674" y="1440790"/>
              <a:ext cx="1922128" cy="112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nchor="ctr"/>
            <a:lstStyle/>
            <a:p>
              <a:pPr algn="ctr">
                <a:lnSpc>
                  <a:spcPct val="90000"/>
                </a:lnSpc>
                <a:spcAft>
                  <a:spcPct val="35000"/>
                </a:spcAft>
              </a:pPr>
              <a:r>
                <a:rPr lang="zh-CN" altLang="en-US" sz="4800">
                  <a:solidFill>
                    <a:srgbClr val="FFFFFF"/>
                  </a:solidFill>
                  <a:latin typeface="黑体" pitchFamily="2" charset="-122"/>
                  <a:ea typeface="黑体" pitchFamily="2" charset="-122"/>
                  <a:sym typeface="黑体" pitchFamily="2" charset="-122"/>
                </a:rPr>
                <a:t>讲 授</a:t>
              </a:r>
              <a:endParaRPr lang="zh-CN" altLang="en-US" sz="4800">
                <a:solidFill>
                  <a:srgbClr val="FFFFFF"/>
                </a:solidFill>
                <a:latin typeface="Times New Roman" pitchFamily="18" charset="0"/>
                <a:sym typeface="Times New Roman" pitchFamily="18" charset="0"/>
              </a:endParaRPr>
            </a:p>
          </p:txBody>
        </p:sp>
        <p:sp>
          <p:nvSpPr>
            <p:cNvPr id="54288" name="AutoShape 6"/>
            <p:cNvSpPr>
              <a:spLocks noChangeArrowheads="1"/>
            </p:cNvSpPr>
            <p:nvPr/>
          </p:nvSpPr>
          <p:spPr bwMode="auto">
            <a:xfrm>
              <a:off x="2198026" y="1756399"/>
              <a:ext cx="422335" cy="494052"/>
            </a:xfrm>
            <a:prstGeom prst="rightArrow">
              <a:avLst>
                <a:gd name="adj1" fmla="val 60000"/>
                <a:gd name="adj2" fmla="val 50000"/>
              </a:avLst>
            </a:prstGeom>
            <a:gradFill rotWithShape="0">
              <a:gsLst>
                <a:gs pos="0">
                  <a:srgbClr val="7C8BA5"/>
                </a:gs>
                <a:gs pos="79999">
                  <a:srgbClr val="A4B6D8"/>
                </a:gs>
                <a:gs pos="100000">
                  <a:srgbClr val="A3B6DB"/>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4289" name="Rectangle 7"/>
            <p:cNvSpPr>
              <a:spLocks noChangeArrowheads="1"/>
            </p:cNvSpPr>
            <p:nvPr/>
          </p:nvSpPr>
          <p:spPr bwMode="auto">
            <a:xfrm>
              <a:off x="2198026" y="1855209"/>
              <a:ext cx="295635" cy="29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lnSpc>
                  <a:spcPct val="90000"/>
                </a:lnSpc>
                <a:spcAft>
                  <a:spcPct val="35000"/>
                </a:spcAft>
              </a:pPr>
              <a:endParaRPr lang="zh-CN" altLang="zh-CN" sz="2100">
                <a:solidFill>
                  <a:srgbClr val="FFFFFF"/>
                </a:solidFill>
                <a:latin typeface="宋体" pitchFamily="2" charset="-122"/>
                <a:sym typeface="宋体" pitchFamily="2" charset="-122"/>
              </a:endParaRPr>
            </a:p>
          </p:txBody>
        </p:sp>
        <p:sp>
          <p:nvSpPr>
            <p:cNvPr id="54290" name="AutoShape 8"/>
            <p:cNvSpPr>
              <a:spLocks noChangeArrowheads="1"/>
            </p:cNvSpPr>
            <p:nvPr/>
          </p:nvSpPr>
          <p:spPr bwMode="auto">
            <a:xfrm>
              <a:off x="2795670" y="1405781"/>
              <a:ext cx="1992146" cy="1195287"/>
            </a:xfrm>
            <a:prstGeom prst="roundRect">
              <a:avLst>
                <a:gd name="adj" fmla="val 10000"/>
              </a:avLst>
            </a:prstGeom>
            <a:gradFill rotWithShape="0">
              <a:gsLst>
                <a:gs pos="0">
                  <a:srgbClr val="2D5D97"/>
                </a:gs>
                <a:gs pos="79999">
                  <a:srgbClr val="3C7AC5"/>
                </a:gs>
                <a:gs pos="100000">
                  <a:srgbClr val="397BC9"/>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4291" name="Rectangle 9"/>
            <p:cNvSpPr>
              <a:spLocks noChangeArrowheads="1"/>
            </p:cNvSpPr>
            <p:nvPr/>
          </p:nvSpPr>
          <p:spPr bwMode="auto">
            <a:xfrm>
              <a:off x="2830679" y="1440790"/>
              <a:ext cx="1922128" cy="112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nchor="ctr"/>
            <a:lstStyle/>
            <a:p>
              <a:pPr algn="ctr">
                <a:lnSpc>
                  <a:spcPct val="90000"/>
                </a:lnSpc>
                <a:spcAft>
                  <a:spcPct val="35000"/>
                </a:spcAft>
              </a:pPr>
              <a:r>
                <a:rPr lang="zh-CN" altLang="en-US" sz="4800" b="1">
                  <a:solidFill>
                    <a:srgbClr val="FFFFFF"/>
                  </a:solidFill>
                  <a:latin typeface="黑体" pitchFamily="2" charset="-122"/>
                  <a:ea typeface="黑体" pitchFamily="2" charset="-122"/>
                  <a:sym typeface="黑体" pitchFamily="2" charset="-122"/>
                </a:rPr>
                <a:t>吸 收</a:t>
              </a:r>
              <a:endParaRPr lang="zh-CN" altLang="en-US" sz="4800">
                <a:solidFill>
                  <a:srgbClr val="FFFFFF"/>
                </a:solidFill>
                <a:latin typeface="Times New Roman" pitchFamily="18" charset="0"/>
                <a:sym typeface="Times New Roman" pitchFamily="18" charset="0"/>
              </a:endParaRPr>
            </a:p>
          </p:txBody>
        </p:sp>
        <p:sp>
          <p:nvSpPr>
            <p:cNvPr id="54292" name="AutoShape 10"/>
            <p:cNvSpPr>
              <a:spLocks noChangeArrowheads="1"/>
            </p:cNvSpPr>
            <p:nvPr/>
          </p:nvSpPr>
          <p:spPr bwMode="auto">
            <a:xfrm>
              <a:off x="4987031" y="1756399"/>
              <a:ext cx="422335" cy="494052"/>
            </a:xfrm>
            <a:prstGeom prst="rightArrow">
              <a:avLst>
                <a:gd name="adj1" fmla="val 60000"/>
                <a:gd name="adj2" fmla="val 50000"/>
              </a:avLst>
            </a:prstGeom>
            <a:gradFill rotWithShape="0">
              <a:gsLst>
                <a:gs pos="0">
                  <a:srgbClr val="7C8BA5"/>
                </a:gs>
                <a:gs pos="79999">
                  <a:srgbClr val="A4B6D8"/>
                </a:gs>
                <a:gs pos="100000">
                  <a:srgbClr val="A3B6DB"/>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4293" name="Rectangle 11"/>
            <p:cNvSpPr>
              <a:spLocks noChangeArrowheads="1"/>
            </p:cNvSpPr>
            <p:nvPr/>
          </p:nvSpPr>
          <p:spPr bwMode="auto">
            <a:xfrm>
              <a:off x="4987031" y="1855209"/>
              <a:ext cx="295635" cy="29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lnSpc>
                  <a:spcPct val="90000"/>
                </a:lnSpc>
                <a:spcAft>
                  <a:spcPct val="35000"/>
                </a:spcAft>
              </a:pPr>
              <a:endParaRPr lang="zh-CN" altLang="zh-CN" sz="2100">
                <a:solidFill>
                  <a:srgbClr val="FFFFFF"/>
                </a:solidFill>
                <a:latin typeface="宋体" pitchFamily="2" charset="-122"/>
                <a:sym typeface="宋体" pitchFamily="2" charset="-122"/>
              </a:endParaRPr>
            </a:p>
          </p:txBody>
        </p:sp>
        <p:sp>
          <p:nvSpPr>
            <p:cNvPr id="54294" name="AutoShape 12"/>
            <p:cNvSpPr>
              <a:spLocks noChangeArrowheads="1"/>
            </p:cNvSpPr>
            <p:nvPr/>
          </p:nvSpPr>
          <p:spPr bwMode="auto">
            <a:xfrm>
              <a:off x="5584675" y="1405781"/>
              <a:ext cx="1992146" cy="1195287"/>
            </a:xfrm>
            <a:prstGeom prst="roundRect">
              <a:avLst>
                <a:gd name="adj" fmla="val 10000"/>
              </a:avLst>
            </a:prstGeom>
            <a:gradFill rotWithShape="0">
              <a:gsLst>
                <a:gs pos="0">
                  <a:srgbClr val="2D5D97"/>
                </a:gs>
                <a:gs pos="79999">
                  <a:srgbClr val="3C7AC5"/>
                </a:gs>
                <a:gs pos="100000">
                  <a:srgbClr val="397BC9"/>
                </a:gs>
              </a:gsLst>
              <a:lin ang="16200000" scaled="1"/>
            </a:gra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
          <p:nvSpPr>
            <p:cNvPr id="54295" name="Rectangle 13"/>
            <p:cNvSpPr>
              <a:spLocks noChangeArrowheads="1"/>
            </p:cNvSpPr>
            <p:nvPr/>
          </p:nvSpPr>
          <p:spPr bwMode="auto">
            <a:xfrm>
              <a:off x="5619684" y="1440790"/>
              <a:ext cx="1922128" cy="112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nchor="ctr"/>
            <a:lstStyle/>
            <a:p>
              <a:pPr algn="ctr">
                <a:lnSpc>
                  <a:spcPct val="90000"/>
                </a:lnSpc>
                <a:spcAft>
                  <a:spcPct val="35000"/>
                </a:spcAft>
              </a:pPr>
              <a:r>
                <a:rPr lang="zh-CN" altLang="en-US" sz="4800">
                  <a:solidFill>
                    <a:srgbClr val="FFFFFF"/>
                  </a:solidFill>
                  <a:latin typeface="黑体" pitchFamily="2" charset="-122"/>
                  <a:ea typeface="黑体" pitchFamily="2" charset="-122"/>
                  <a:sym typeface="黑体" pitchFamily="2" charset="-122"/>
                </a:rPr>
                <a:t>讨 论</a:t>
              </a:r>
              <a:endParaRPr lang="zh-CN" altLang="en-US" sz="4800">
                <a:solidFill>
                  <a:srgbClr val="FFFFFF"/>
                </a:solidFill>
                <a:latin typeface="Times New Roman" pitchFamily="18" charset="0"/>
                <a:sym typeface="Times New Roman" pitchFamily="18" charset="0"/>
              </a:endParaRPr>
            </a:p>
          </p:txBody>
        </p:sp>
      </p:grpSp>
      <p:sp>
        <p:nvSpPr>
          <p:cNvPr id="54276" name="文本框 4"/>
          <p:cNvSpPr>
            <a:spLocks noChangeArrowheads="1"/>
          </p:cNvSpPr>
          <p:nvPr/>
        </p:nvSpPr>
        <p:spPr bwMode="auto">
          <a:xfrm>
            <a:off x="1235075" y="1693863"/>
            <a:ext cx="11541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b="1">
                <a:solidFill>
                  <a:srgbClr val="103154"/>
                </a:solidFill>
                <a:latin typeface="Corbel" pitchFamily="34" charset="0"/>
                <a:sym typeface="Corbel" pitchFamily="34" charset="0"/>
              </a:rPr>
              <a:t>第一次课</a:t>
            </a:r>
            <a:endParaRPr lang="zh-CN" altLang="en-US"/>
          </a:p>
        </p:txBody>
      </p:sp>
      <p:sp>
        <p:nvSpPr>
          <p:cNvPr id="54277" name="文本框 5"/>
          <p:cNvSpPr>
            <a:spLocks noChangeArrowheads="1"/>
          </p:cNvSpPr>
          <p:nvPr/>
        </p:nvSpPr>
        <p:spPr bwMode="auto">
          <a:xfrm>
            <a:off x="4213225" y="1693863"/>
            <a:ext cx="10271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b="1">
                <a:solidFill>
                  <a:srgbClr val="103154"/>
                </a:solidFill>
                <a:latin typeface="Corbel" pitchFamily="34" charset="0"/>
                <a:sym typeface="Corbel" pitchFamily="34" charset="0"/>
              </a:rPr>
              <a:t>课外</a:t>
            </a:r>
            <a:endParaRPr lang="zh-CN" altLang="en-US"/>
          </a:p>
        </p:txBody>
      </p:sp>
      <p:sp>
        <p:nvSpPr>
          <p:cNvPr id="54278" name="文本框 6"/>
          <p:cNvSpPr>
            <a:spLocks noChangeArrowheads="1"/>
          </p:cNvSpPr>
          <p:nvPr/>
        </p:nvSpPr>
        <p:spPr bwMode="auto">
          <a:xfrm>
            <a:off x="6775450" y="1692275"/>
            <a:ext cx="1147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b="1">
                <a:solidFill>
                  <a:srgbClr val="103154"/>
                </a:solidFill>
                <a:latin typeface="Corbel" pitchFamily="34" charset="0"/>
                <a:sym typeface="Corbel" pitchFamily="34" charset="0"/>
              </a:rPr>
              <a:t>第二次课</a:t>
            </a:r>
            <a:endParaRPr lang="zh-CN" altLang="en-US"/>
          </a:p>
        </p:txBody>
      </p:sp>
      <p:sp>
        <p:nvSpPr>
          <p:cNvPr id="54279" name="左中括号 7"/>
          <p:cNvSpPr>
            <a:spLocks/>
          </p:cNvSpPr>
          <p:nvPr/>
        </p:nvSpPr>
        <p:spPr bwMode="auto">
          <a:xfrm rot="5400000">
            <a:off x="4349750" y="-1244599"/>
            <a:ext cx="236537" cy="5408612"/>
          </a:xfrm>
          <a:prstGeom prst="leftBracket">
            <a:avLst>
              <a:gd name="adj" fmla="val 8257"/>
            </a:avLst>
          </a:prstGeom>
          <a:noFill/>
          <a:ln w="25400">
            <a:solidFill>
              <a:schemeClr val="accent1"/>
            </a:solidFill>
            <a:bevel/>
            <a:headEnd/>
            <a:tailEnd/>
          </a:ln>
          <a:extLst>
            <a:ext uri="{909E8E84-426E-40DD-AFC4-6F175D3DCCD1}">
              <a14:hiddenFill xmlns:a14="http://schemas.microsoft.com/office/drawing/2010/main">
                <a:solidFill>
                  <a:srgbClr val="FFFFFF"/>
                </a:solidFill>
              </a14:hiddenFill>
            </a:ext>
          </a:extLst>
        </p:spPr>
        <p:txBody>
          <a:bodyPr rot="10800000" anchor="ctr"/>
          <a:lstStyle/>
          <a:p>
            <a:pPr algn="ctr"/>
            <a:endParaRPr lang="zh-CN" altLang="zh-CN">
              <a:solidFill>
                <a:srgbClr val="103154"/>
              </a:solidFill>
              <a:latin typeface="Calibri" pitchFamily="34" charset="0"/>
              <a:sym typeface="Calibri" pitchFamily="34" charset="0"/>
            </a:endParaRPr>
          </a:p>
        </p:txBody>
      </p:sp>
      <p:sp>
        <p:nvSpPr>
          <p:cNvPr id="54280" name="文本框 9"/>
          <p:cNvSpPr>
            <a:spLocks noChangeArrowheads="1"/>
          </p:cNvSpPr>
          <p:nvPr/>
        </p:nvSpPr>
        <p:spPr bwMode="auto">
          <a:xfrm>
            <a:off x="1108075" y="3317875"/>
            <a:ext cx="17986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b="1">
                <a:solidFill>
                  <a:srgbClr val="000000"/>
                </a:solidFill>
                <a:latin typeface="微软雅黑" pitchFamily="34" charset="-122"/>
                <a:ea typeface="微软雅黑" pitchFamily="34" charset="-122"/>
                <a:sym typeface="微软雅黑" pitchFamily="34" charset="-122"/>
              </a:rPr>
              <a:t>讲解内容框架</a:t>
            </a:r>
            <a:endParaRPr lang="en-US" b="1">
              <a:solidFill>
                <a:srgbClr val="000000"/>
              </a:solidFill>
              <a:latin typeface="微软雅黑" pitchFamily="34" charset="-122"/>
              <a:ea typeface="微软雅黑" pitchFamily="34" charset="-122"/>
              <a:sym typeface="微软雅黑" pitchFamily="34" charset="-122"/>
            </a:endParaRPr>
          </a:p>
          <a:p>
            <a:r>
              <a:rPr lang="zh-CN" altLang="en-US" b="1">
                <a:solidFill>
                  <a:srgbClr val="000000"/>
                </a:solidFill>
                <a:latin typeface="微软雅黑" pitchFamily="34" charset="-122"/>
                <a:ea typeface="微软雅黑" pitchFamily="34" charset="-122"/>
                <a:sym typeface="微软雅黑" pitchFamily="34" charset="-122"/>
              </a:rPr>
              <a:t>重点和难点</a:t>
            </a:r>
            <a:endParaRPr lang="en-US" b="1">
              <a:solidFill>
                <a:srgbClr val="000000"/>
              </a:solidFill>
              <a:latin typeface="微软雅黑" pitchFamily="34" charset="-122"/>
              <a:ea typeface="微软雅黑" pitchFamily="34" charset="-122"/>
              <a:sym typeface="微软雅黑" pitchFamily="34" charset="-122"/>
            </a:endParaRPr>
          </a:p>
        </p:txBody>
      </p:sp>
      <p:sp>
        <p:nvSpPr>
          <p:cNvPr id="54281" name="文本框 10"/>
          <p:cNvSpPr>
            <a:spLocks noChangeArrowheads="1"/>
          </p:cNvSpPr>
          <p:nvPr/>
        </p:nvSpPr>
        <p:spPr bwMode="auto">
          <a:xfrm>
            <a:off x="3668713" y="3351213"/>
            <a:ext cx="215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b="1">
                <a:solidFill>
                  <a:srgbClr val="000000"/>
                </a:solidFill>
                <a:latin typeface="微软雅黑" pitchFamily="34" charset="-122"/>
                <a:ea typeface="微软雅黑" pitchFamily="34" charset="-122"/>
                <a:sym typeface="微软雅黑" pitchFamily="34" charset="-122"/>
              </a:rPr>
              <a:t>个性化学习、理解</a:t>
            </a:r>
            <a:endParaRPr lang="zh-CN" altLang="en-US"/>
          </a:p>
        </p:txBody>
      </p:sp>
      <p:sp>
        <p:nvSpPr>
          <p:cNvPr id="54282" name="文本框 11"/>
          <p:cNvSpPr>
            <a:spLocks noChangeArrowheads="1"/>
          </p:cNvSpPr>
          <p:nvPr/>
        </p:nvSpPr>
        <p:spPr bwMode="auto">
          <a:xfrm>
            <a:off x="6153150" y="3351213"/>
            <a:ext cx="23034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r>
              <a:rPr lang="zh-CN" altLang="en-US" b="1">
                <a:solidFill>
                  <a:srgbClr val="000000"/>
                </a:solidFill>
                <a:latin typeface="微软雅黑" pitchFamily="34" charset="-122"/>
                <a:ea typeface="微软雅黑" pitchFamily="34" charset="-122"/>
                <a:sym typeface="微软雅黑" pitchFamily="34" charset="-122"/>
              </a:rPr>
              <a:t>分组讨论，合作学习</a:t>
            </a:r>
            <a:endParaRPr lang="en-US" b="1">
              <a:solidFill>
                <a:srgbClr val="000000"/>
              </a:solidFill>
              <a:latin typeface="微软雅黑" pitchFamily="34" charset="-122"/>
              <a:ea typeface="微软雅黑" pitchFamily="34" charset="-122"/>
              <a:sym typeface="微软雅黑" pitchFamily="34" charset="-122"/>
            </a:endParaRPr>
          </a:p>
        </p:txBody>
      </p:sp>
      <p:pic>
        <p:nvPicPr>
          <p:cNvPr id="54283" name="Picture 2" descr="D:\编辑部工作\20140923烟台宣传材料\讲授.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3898900"/>
            <a:ext cx="2100262"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54284" name="Picture 3" descr="D:\编辑部工作\20140923烟台宣传材料\个性化内化吸收.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3933825"/>
            <a:ext cx="2090738"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54285" name="Picture 4" descr="D:\编辑部工作\20140923烟台宣传材料\讨论.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100" y="3933825"/>
            <a:ext cx="209550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操作方法</a:t>
            </a:r>
          </a:p>
        </p:txBody>
      </p:sp>
      <p:sp>
        <p:nvSpPr>
          <p:cNvPr id="46083" name="内容占位符 2"/>
          <p:cNvSpPr>
            <a:spLocks noChangeArrowheads="1"/>
          </p:cNvSpPr>
          <p:nvPr/>
        </p:nvSpPr>
        <p:spPr bwMode="auto">
          <a:xfrm>
            <a:off x="682625" y="1484313"/>
            <a:ext cx="777716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核心理念是把课堂时间对半切分，一半给教师讲授，另一半给学生讨论</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endParaRPr lang="zh-CN" alt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讲授和讨论在时间上错开，学生中间有一定时间自主学习，进行个性化的内化吸收</a:t>
            </a:r>
            <a:endParaRPr lang="en-US" sz="2400">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noChangeArrowheads="1"/>
          </p:cNvSpPr>
          <p:nvPr>
            <p:ph type="title" idx="4294967295"/>
          </p:nvPr>
        </p:nvSpPr>
        <p:spPr>
          <a:xfrm>
            <a:off x="484188" y="228600"/>
            <a:ext cx="7543800" cy="4572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具体操作</a:t>
            </a:r>
          </a:p>
        </p:txBody>
      </p:sp>
      <p:sp>
        <p:nvSpPr>
          <p:cNvPr id="56323" name="内容占位符 2"/>
          <p:cNvSpPr>
            <a:spLocks noChangeArrowheads="1"/>
          </p:cNvSpPr>
          <p:nvPr/>
        </p:nvSpPr>
        <p:spPr bwMode="auto">
          <a:xfrm>
            <a:off x="539750" y="1052513"/>
            <a:ext cx="8324850"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150000"/>
              </a:lnSpc>
              <a:spcBef>
                <a:spcPct val="20000"/>
              </a:spcBef>
              <a:buClr>
                <a:schemeClr val="tx2"/>
              </a:buClr>
              <a:buSzPct val="115000"/>
              <a:buFont typeface="Wingdings" pitchFamily="2" charset="2"/>
              <a:buChar char="§"/>
            </a:pPr>
            <a:r>
              <a:rPr lang="zh-CN" altLang="en-US" sz="2000">
                <a:latin typeface="Arial" charset="0"/>
                <a:sym typeface="Arial" charset="0"/>
              </a:rPr>
              <a:t>设想某课程，每周</a:t>
            </a:r>
            <a:r>
              <a:rPr lang="en-US" altLang="zh-CN" sz="2000">
                <a:latin typeface="Arial" charset="0"/>
                <a:sym typeface="Arial" charset="0"/>
              </a:rPr>
              <a:t>2</a:t>
            </a:r>
            <a:r>
              <a:rPr lang="zh-CN" altLang="en-US" sz="2000">
                <a:latin typeface="Arial" charset="0"/>
                <a:sym typeface="Arial" charset="0"/>
              </a:rPr>
              <a:t>节课，教授</a:t>
            </a:r>
            <a:r>
              <a:rPr lang="en-US" altLang="zh-CN" sz="2000">
                <a:latin typeface="Arial" charset="0"/>
                <a:sym typeface="Arial" charset="0"/>
              </a:rPr>
              <a:t>16</a:t>
            </a:r>
            <a:r>
              <a:rPr lang="zh-CN" altLang="en-US" sz="2000">
                <a:latin typeface="Arial" charset="0"/>
                <a:sym typeface="Arial" charset="0"/>
              </a:rPr>
              <a:t>周，覆盖教科书</a:t>
            </a:r>
            <a:r>
              <a:rPr lang="en-US" altLang="zh-CN" sz="2000">
                <a:latin typeface="Arial" charset="0"/>
                <a:sym typeface="Arial" charset="0"/>
              </a:rPr>
              <a:t>15</a:t>
            </a:r>
            <a:r>
              <a:rPr lang="zh-CN" altLang="en-US" sz="2000">
                <a:latin typeface="Arial" charset="0"/>
                <a:sym typeface="Arial" charset="0"/>
              </a:rPr>
              <a:t>个章节内容</a:t>
            </a:r>
            <a:endParaRPr 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2000">
                <a:latin typeface="Arial" charset="0"/>
                <a:sym typeface="Arial" charset="0"/>
              </a:rPr>
              <a:t>第 </a:t>
            </a:r>
            <a:r>
              <a:rPr lang="en-US" altLang="zh-CN" sz="2000">
                <a:latin typeface="Arial" charset="0"/>
                <a:sym typeface="Arial" charset="0"/>
              </a:rPr>
              <a:t>1 </a:t>
            </a:r>
            <a:r>
              <a:rPr lang="zh-CN" altLang="en-US" sz="2000">
                <a:latin typeface="Arial" charset="0"/>
                <a:sym typeface="Arial" charset="0"/>
              </a:rPr>
              <a:t>周  第</a:t>
            </a:r>
            <a:r>
              <a:rPr lang="en-US" altLang="zh-CN" sz="2000">
                <a:latin typeface="Arial" charset="0"/>
                <a:sym typeface="Arial" charset="0"/>
              </a:rPr>
              <a:t>1</a:t>
            </a:r>
            <a:r>
              <a:rPr lang="zh-CN" altLang="en-US" sz="2000">
                <a:latin typeface="Arial" charset="0"/>
                <a:sym typeface="Arial" charset="0"/>
              </a:rPr>
              <a:t>节：教师讲授课程概论</a:t>
            </a:r>
            <a:endParaRPr 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None/>
            </a:pPr>
            <a:r>
              <a:rPr lang="en-US" sz="2000">
                <a:latin typeface="Arial" charset="0"/>
                <a:sym typeface="Arial" charset="0"/>
              </a:rPr>
              <a:t>                  </a:t>
            </a:r>
            <a:r>
              <a:rPr lang="zh-CN" altLang="en-US" sz="2000">
                <a:latin typeface="Arial" charset="0"/>
                <a:sym typeface="Arial" charset="0"/>
              </a:rPr>
              <a:t>第</a:t>
            </a:r>
            <a:r>
              <a:rPr lang="en-US" altLang="zh-CN" sz="2000">
                <a:latin typeface="Arial" charset="0"/>
                <a:sym typeface="Arial" charset="0"/>
              </a:rPr>
              <a:t>2</a:t>
            </a:r>
            <a:r>
              <a:rPr lang="zh-CN" altLang="en-US" sz="2000">
                <a:latin typeface="Arial" charset="0"/>
                <a:sym typeface="Arial" charset="0"/>
              </a:rPr>
              <a:t>节：</a:t>
            </a:r>
            <a:r>
              <a:rPr lang="zh-CN" altLang="en-US" sz="2000">
                <a:solidFill>
                  <a:srgbClr val="FFC000"/>
                </a:solidFill>
                <a:latin typeface="Arial" charset="0"/>
                <a:sym typeface="Arial" charset="0"/>
              </a:rPr>
              <a:t>教师讲授课本第 </a:t>
            </a:r>
            <a:r>
              <a:rPr lang="en-US" altLang="zh-CN" sz="2000">
                <a:solidFill>
                  <a:srgbClr val="FFC000"/>
                </a:solidFill>
                <a:latin typeface="Arial" charset="0"/>
                <a:sym typeface="Arial" charset="0"/>
              </a:rPr>
              <a:t>1 </a:t>
            </a:r>
            <a:r>
              <a:rPr lang="zh-CN" altLang="en-US" sz="2000">
                <a:solidFill>
                  <a:srgbClr val="FFC000"/>
                </a:solidFill>
                <a:latin typeface="Arial" charset="0"/>
                <a:sym typeface="Arial" charset="0"/>
              </a:rPr>
              <a:t>章内容</a:t>
            </a:r>
            <a:endParaRPr lang="en-US" sz="2000">
              <a:solidFill>
                <a:srgbClr val="FFC000"/>
              </a:solidFill>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2000">
                <a:solidFill>
                  <a:srgbClr val="FFC000"/>
                </a:solidFill>
                <a:latin typeface="华文新魏" pitchFamily="2" charset="-122"/>
                <a:ea typeface="华文新魏" pitchFamily="2" charset="-122"/>
                <a:sym typeface="华文新魏" pitchFamily="2" charset="-122"/>
              </a:rPr>
              <a:t>学生课后阅读第</a:t>
            </a:r>
            <a:r>
              <a:rPr lang="en-US" altLang="zh-CN" sz="2000">
                <a:solidFill>
                  <a:srgbClr val="FFC000"/>
                </a:solidFill>
                <a:latin typeface="华文新魏" pitchFamily="2" charset="-122"/>
                <a:ea typeface="华文新魏" pitchFamily="2" charset="-122"/>
                <a:sym typeface="华文新魏" pitchFamily="2" charset="-122"/>
              </a:rPr>
              <a:t>1</a:t>
            </a:r>
            <a:r>
              <a:rPr lang="zh-CN" altLang="en-US" sz="2000">
                <a:solidFill>
                  <a:srgbClr val="FFC000"/>
                </a:solidFill>
                <a:latin typeface="华文新魏" pitchFamily="2" charset="-122"/>
                <a:ea typeface="华文新魏" pitchFamily="2" charset="-122"/>
                <a:sym typeface="华文新魏" pitchFamily="2" charset="-122"/>
              </a:rPr>
              <a:t>章，完成作业</a:t>
            </a:r>
            <a:endParaRPr lang="en-US" sz="2000">
              <a:solidFill>
                <a:srgbClr val="FFC000"/>
              </a:solidFill>
              <a:latin typeface="华文新魏" pitchFamily="2" charset="-122"/>
              <a:ea typeface="华文新魏" pitchFamily="2" charset="-122"/>
              <a:sym typeface="华文新魏" pitchFamily="2" charset="-122"/>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2000">
                <a:latin typeface="Arial" charset="0"/>
                <a:sym typeface="Arial" charset="0"/>
              </a:rPr>
              <a:t>第 </a:t>
            </a:r>
            <a:r>
              <a:rPr lang="en-US" altLang="zh-CN" sz="2000">
                <a:latin typeface="Arial" charset="0"/>
                <a:sym typeface="Arial" charset="0"/>
              </a:rPr>
              <a:t>2 </a:t>
            </a:r>
            <a:r>
              <a:rPr lang="zh-CN" altLang="en-US" sz="2000">
                <a:latin typeface="Arial" charset="0"/>
                <a:sym typeface="Arial" charset="0"/>
              </a:rPr>
              <a:t>周  第</a:t>
            </a:r>
            <a:r>
              <a:rPr lang="en-US" altLang="zh-CN" sz="2000">
                <a:latin typeface="Arial" charset="0"/>
                <a:sym typeface="Arial" charset="0"/>
              </a:rPr>
              <a:t>1</a:t>
            </a:r>
            <a:r>
              <a:rPr lang="zh-CN" altLang="en-US" sz="2000">
                <a:latin typeface="Arial" charset="0"/>
                <a:sym typeface="Arial" charset="0"/>
              </a:rPr>
              <a:t>节：</a:t>
            </a:r>
            <a:r>
              <a:rPr lang="zh-CN" altLang="en-US" sz="2000">
                <a:solidFill>
                  <a:srgbClr val="FFC000"/>
                </a:solidFill>
                <a:latin typeface="Arial" charset="0"/>
                <a:sym typeface="Arial" charset="0"/>
              </a:rPr>
              <a:t>学生分组讨论第</a:t>
            </a:r>
            <a:r>
              <a:rPr lang="en-US" altLang="zh-CN" sz="2000">
                <a:solidFill>
                  <a:srgbClr val="FFC000"/>
                </a:solidFill>
                <a:latin typeface="Arial" charset="0"/>
                <a:sym typeface="Arial" charset="0"/>
              </a:rPr>
              <a:t>1</a:t>
            </a:r>
            <a:r>
              <a:rPr lang="zh-CN" altLang="en-US" sz="2000">
                <a:solidFill>
                  <a:srgbClr val="FFC000"/>
                </a:solidFill>
                <a:latin typeface="Arial" charset="0"/>
                <a:sym typeface="Arial" charset="0"/>
              </a:rPr>
              <a:t>章内容</a:t>
            </a:r>
            <a:endParaRPr lang="en-US" sz="2000">
              <a:solidFill>
                <a:srgbClr val="FFC000"/>
              </a:solidFill>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en-US" sz="2000">
                <a:latin typeface="Arial" charset="0"/>
                <a:sym typeface="Arial" charset="0"/>
              </a:rPr>
              <a:t>             </a:t>
            </a:r>
            <a:r>
              <a:rPr lang="zh-CN" altLang="en-US" sz="2000">
                <a:latin typeface="Arial" charset="0"/>
                <a:sym typeface="Arial" charset="0"/>
              </a:rPr>
              <a:t>第</a:t>
            </a:r>
            <a:r>
              <a:rPr lang="en-US" altLang="zh-CN" sz="2000">
                <a:latin typeface="Arial" charset="0"/>
                <a:sym typeface="Arial" charset="0"/>
              </a:rPr>
              <a:t>2</a:t>
            </a:r>
            <a:r>
              <a:rPr lang="zh-CN" altLang="en-US" sz="2000">
                <a:latin typeface="Arial" charset="0"/>
                <a:sym typeface="Arial" charset="0"/>
              </a:rPr>
              <a:t>节：</a:t>
            </a:r>
            <a:r>
              <a:rPr lang="zh-CN" altLang="en-US" sz="2000">
                <a:solidFill>
                  <a:srgbClr val="92D050"/>
                </a:solidFill>
                <a:latin typeface="Arial" charset="0"/>
                <a:sym typeface="Arial" charset="0"/>
              </a:rPr>
              <a:t>教师讲授第 </a:t>
            </a:r>
            <a:r>
              <a:rPr lang="en-US" altLang="zh-CN" sz="2000">
                <a:solidFill>
                  <a:srgbClr val="92D050"/>
                </a:solidFill>
                <a:latin typeface="Arial" charset="0"/>
                <a:sym typeface="Arial" charset="0"/>
              </a:rPr>
              <a:t>2 </a:t>
            </a:r>
            <a:r>
              <a:rPr lang="zh-CN" altLang="en-US" sz="2000">
                <a:solidFill>
                  <a:srgbClr val="92D050"/>
                </a:solidFill>
                <a:latin typeface="Arial" charset="0"/>
                <a:sym typeface="Arial" charset="0"/>
              </a:rPr>
              <a:t>章内容</a:t>
            </a:r>
            <a:endParaRPr lang="en-US" sz="2000">
              <a:solidFill>
                <a:srgbClr val="92D050"/>
              </a:solidFill>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2000">
                <a:latin typeface="华文新魏" pitchFamily="2" charset="-122"/>
                <a:ea typeface="华文新魏" pitchFamily="2" charset="-122"/>
                <a:sym typeface="华文新魏" pitchFamily="2" charset="-122"/>
              </a:rPr>
              <a:t> </a:t>
            </a:r>
            <a:r>
              <a:rPr lang="zh-CN" altLang="en-US" sz="2000">
                <a:solidFill>
                  <a:srgbClr val="92D050"/>
                </a:solidFill>
                <a:latin typeface="华文新魏" pitchFamily="2" charset="-122"/>
                <a:ea typeface="华文新魏" pitchFamily="2" charset="-122"/>
                <a:sym typeface="华文新魏" pitchFamily="2" charset="-122"/>
              </a:rPr>
              <a:t>学生课后阅读第</a:t>
            </a:r>
            <a:r>
              <a:rPr lang="en-US" altLang="zh-CN" sz="2000">
                <a:solidFill>
                  <a:srgbClr val="92D050"/>
                </a:solidFill>
                <a:latin typeface="华文新魏" pitchFamily="2" charset="-122"/>
                <a:ea typeface="华文新魏" pitchFamily="2" charset="-122"/>
                <a:sym typeface="华文新魏" pitchFamily="2" charset="-122"/>
              </a:rPr>
              <a:t>2</a:t>
            </a:r>
            <a:r>
              <a:rPr lang="zh-CN" altLang="en-US" sz="2000">
                <a:solidFill>
                  <a:srgbClr val="92D050"/>
                </a:solidFill>
                <a:latin typeface="华文新魏" pitchFamily="2" charset="-122"/>
                <a:ea typeface="华文新魏" pitchFamily="2" charset="-122"/>
                <a:sym typeface="华文新魏" pitchFamily="2" charset="-122"/>
              </a:rPr>
              <a:t>章，完成作业</a:t>
            </a:r>
            <a:endParaRPr lang="en-US" sz="2000">
              <a:solidFill>
                <a:srgbClr val="92D050"/>
              </a:solidFill>
              <a:latin typeface="华文新魏" pitchFamily="2" charset="-122"/>
              <a:ea typeface="华文新魏" pitchFamily="2" charset="-122"/>
              <a:sym typeface="华文新魏" pitchFamily="2" charset="-122"/>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2000">
                <a:latin typeface="Arial" charset="0"/>
                <a:sym typeface="Arial" charset="0"/>
              </a:rPr>
              <a:t>第 </a:t>
            </a:r>
            <a:r>
              <a:rPr lang="en-US" altLang="zh-CN" sz="2000">
                <a:latin typeface="Arial" charset="0"/>
                <a:sym typeface="Arial" charset="0"/>
              </a:rPr>
              <a:t>3 </a:t>
            </a:r>
            <a:r>
              <a:rPr lang="zh-CN" altLang="en-US" sz="2000">
                <a:latin typeface="Arial" charset="0"/>
                <a:sym typeface="Arial" charset="0"/>
              </a:rPr>
              <a:t>周  第</a:t>
            </a:r>
            <a:r>
              <a:rPr lang="en-US" altLang="zh-CN" sz="2000">
                <a:latin typeface="Arial" charset="0"/>
                <a:sym typeface="Arial" charset="0"/>
              </a:rPr>
              <a:t>1</a:t>
            </a:r>
            <a:r>
              <a:rPr lang="zh-CN" altLang="en-US" sz="2000">
                <a:latin typeface="Arial" charset="0"/>
                <a:sym typeface="Arial" charset="0"/>
              </a:rPr>
              <a:t>节：</a:t>
            </a:r>
            <a:r>
              <a:rPr lang="zh-CN" altLang="en-US" sz="2000">
                <a:solidFill>
                  <a:srgbClr val="92D050"/>
                </a:solidFill>
                <a:latin typeface="Arial" charset="0"/>
                <a:sym typeface="Arial" charset="0"/>
              </a:rPr>
              <a:t>学生分组讨论第 </a:t>
            </a:r>
            <a:r>
              <a:rPr lang="en-US" altLang="zh-CN" sz="2000">
                <a:solidFill>
                  <a:srgbClr val="92D050"/>
                </a:solidFill>
                <a:latin typeface="Arial" charset="0"/>
                <a:sym typeface="Arial" charset="0"/>
              </a:rPr>
              <a:t>2 </a:t>
            </a:r>
            <a:r>
              <a:rPr lang="zh-CN" altLang="en-US" sz="2000">
                <a:solidFill>
                  <a:srgbClr val="92D050"/>
                </a:solidFill>
                <a:latin typeface="Arial" charset="0"/>
                <a:sym typeface="Arial" charset="0"/>
              </a:rPr>
              <a:t>章内容</a:t>
            </a:r>
            <a:endParaRPr lang="en-US" sz="2000">
              <a:solidFill>
                <a:srgbClr val="92D050"/>
              </a:solidFill>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None/>
            </a:pPr>
            <a:r>
              <a:rPr lang="en-US" sz="2000">
                <a:latin typeface="Arial" charset="0"/>
                <a:sym typeface="Arial" charset="0"/>
              </a:rPr>
              <a:t>                  </a:t>
            </a:r>
            <a:r>
              <a:rPr lang="zh-CN" altLang="en-US" sz="2000">
                <a:latin typeface="Arial" charset="0"/>
                <a:sym typeface="Arial" charset="0"/>
              </a:rPr>
              <a:t>第</a:t>
            </a:r>
            <a:r>
              <a:rPr lang="en-US" altLang="zh-CN" sz="2000">
                <a:latin typeface="Arial" charset="0"/>
                <a:sym typeface="Arial" charset="0"/>
              </a:rPr>
              <a:t>2</a:t>
            </a:r>
            <a:r>
              <a:rPr lang="zh-CN" altLang="en-US" sz="2000">
                <a:latin typeface="Arial" charset="0"/>
                <a:sym typeface="Arial" charset="0"/>
              </a:rPr>
              <a:t>节：教师讲授第 </a:t>
            </a:r>
            <a:r>
              <a:rPr lang="en-US" altLang="zh-CN" sz="2000">
                <a:latin typeface="Arial" charset="0"/>
                <a:sym typeface="Arial" charset="0"/>
              </a:rPr>
              <a:t>2 </a:t>
            </a:r>
            <a:r>
              <a:rPr lang="zh-CN" altLang="en-US" sz="2000">
                <a:latin typeface="Arial" charset="0"/>
                <a:sym typeface="Arial" charset="0"/>
              </a:rPr>
              <a:t>章内容</a:t>
            </a:r>
            <a:endParaRPr 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None/>
            </a:pPr>
            <a:r>
              <a:rPr lang="en-US" sz="2000">
                <a:latin typeface="Arial" charset="0"/>
                <a:sym typeface="Arial" charset="0"/>
              </a:rPr>
              <a:t>          </a:t>
            </a:r>
            <a:r>
              <a:rPr lang="en-US" altLang="zh-CN" sz="2000">
                <a:latin typeface="Arial" charset="0"/>
                <a:sym typeface="Arial" charset="0"/>
              </a:rPr>
              <a:t>………………………………………………………..</a:t>
            </a:r>
            <a:endParaRPr lang="zh-CN" alt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None/>
            </a:pPr>
            <a:r>
              <a:rPr lang="en-US" altLang="zh-CN" sz="2000">
                <a:latin typeface="Arial" charset="0"/>
                <a:sym typeface="Arial" charset="0"/>
              </a:rPr>
              <a:t>   </a:t>
            </a:r>
            <a:r>
              <a:rPr lang="zh-CN" altLang="en-US" sz="2000">
                <a:latin typeface="Arial" charset="0"/>
                <a:sym typeface="Arial" charset="0"/>
              </a:rPr>
              <a:t>依此类推，每周第一节学生讨论，第二节老师讲授，师生对分课堂时间</a:t>
            </a:r>
            <a:endParaRPr 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None/>
            </a:pPr>
            <a:endParaRPr lang="zh-CN" alt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endParaRPr lang="zh-CN" altLang="en-US" sz="2000">
              <a:latin typeface="Arial" charset="0"/>
              <a:sym typeface="Arial" charset="0"/>
            </a:endParaRPr>
          </a:p>
        </p:txBody>
      </p:sp>
      <p:sp>
        <p:nvSpPr>
          <p:cNvPr id="56324" name="右箭头 8"/>
          <p:cNvSpPr>
            <a:spLocks/>
          </p:cNvSpPr>
          <p:nvPr/>
        </p:nvSpPr>
        <p:spPr bwMode="auto">
          <a:xfrm flipH="1">
            <a:off x="5876925" y="3306763"/>
            <a:ext cx="966788" cy="242887"/>
          </a:xfrm>
          <a:prstGeom prst="rightArrow">
            <a:avLst>
              <a:gd name="adj1" fmla="val 50000"/>
              <a:gd name="adj2" fmla="val 49976"/>
            </a:avLst>
          </a:prstGeom>
          <a:gradFill rotWithShape="1">
            <a:gsLst>
              <a:gs pos="0">
                <a:srgbClr val="153866"/>
              </a:gs>
              <a:gs pos="50000">
                <a:srgbClr val="2F7ADF"/>
              </a:gs>
              <a:gs pos="100000">
                <a:srgbClr val="153866"/>
              </a:gs>
            </a:gsLst>
            <a:lin ang="0" scaled="1"/>
          </a:gradFill>
          <a:ln w="38100">
            <a:solidFill>
              <a:schemeClr val="tx1"/>
            </a:solidFill>
            <a:bevel/>
            <a:headEnd/>
            <a:tailEnd/>
          </a:ln>
        </p:spPr>
        <p:txBody>
          <a:bodyPr wrap="none" anchor="ctr"/>
          <a:lstStyle/>
          <a:p>
            <a:pPr algn="ctr"/>
            <a:endParaRPr lang="zh-CN" altLang="zh-CN" b="1" i="1">
              <a:sym typeface="Verdana" pitchFamily="34" charset="0"/>
            </a:endParaRPr>
          </a:p>
        </p:txBody>
      </p:sp>
      <p:sp>
        <p:nvSpPr>
          <p:cNvPr id="56325" name="右箭头 9"/>
          <p:cNvSpPr>
            <a:spLocks/>
          </p:cNvSpPr>
          <p:nvPr/>
        </p:nvSpPr>
        <p:spPr bwMode="auto">
          <a:xfrm flipH="1">
            <a:off x="5867400" y="2276475"/>
            <a:ext cx="966788" cy="242888"/>
          </a:xfrm>
          <a:prstGeom prst="rightArrow">
            <a:avLst>
              <a:gd name="adj1" fmla="val 50000"/>
              <a:gd name="adj2" fmla="val 49976"/>
            </a:avLst>
          </a:prstGeom>
          <a:gradFill rotWithShape="1">
            <a:gsLst>
              <a:gs pos="0">
                <a:srgbClr val="153866"/>
              </a:gs>
              <a:gs pos="50000">
                <a:srgbClr val="2F7ADF"/>
              </a:gs>
              <a:gs pos="100000">
                <a:srgbClr val="153866"/>
              </a:gs>
            </a:gsLst>
            <a:lin ang="0" scaled="1"/>
          </a:gradFill>
          <a:ln w="38100">
            <a:solidFill>
              <a:schemeClr val="tx1"/>
            </a:solidFill>
            <a:bevel/>
            <a:headEnd/>
            <a:tailEnd/>
          </a:ln>
        </p:spPr>
        <p:txBody>
          <a:bodyPr wrap="none" anchor="ctr"/>
          <a:lstStyle/>
          <a:p>
            <a:pPr algn="ctr"/>
            <a:endParaRPr lang="zh-CN" altLang="zh-CN" b="1" i="1">
              <a:sym typeface="Verdana" pitchFamily="34" charset="0"/>
            </a:endParaRPr>
          </a:p>
        </p:txBody>
      </p:sp>
      <p:sp>
        <p:nvSpPr>
          <p:cNvPr id="56326" name="矩形 10"/>
          <p:cNvSpPr>
            <a:spLocks/>
          </p:cNvSpPr>
          <p:nvPr/>
        </p:nvSpPr>
        <p:spPr bwMode="auto">
          <a:xfrm>
            <a:off x="6804025" y="2328863"/>
            <a:ext cx="73025" cy="1152525"/>
          </a:xfrm>
          <a:prstGeom prst="rect">
            <a:avLst/>
          </a:prstGeom>
          <a:gradFill rotWithShape="1">
            <a:gsLst>
              <a:gs pos="0">
                <a:srgbClr val="153866"/>
              </a:gs>
              <a:gs pos="50000">
                <a:srgbClr val="2F7ADF"/>
              </a:gs>
              <a:gs pos="100000">
                <a:srgbClr val="153866"/>
              </a:gs>
            </a:gsLst>
            <a:lin ang="0" scaled="1"/>
          </a:gradFill>
          <a:ln w="38100">
            <a:solidFill>
              <a:schemeClr val="tx1"/>
            </a:solidFill>
            <a:bevel/>
            <a:headEnd/>
            <a:tailEnd/>
          </a:ln>
        </p:spPr>
        <p:txBody>
          <a:bodyPr wrap="none" anchor="ctr"/>
          <a:lstStyle/>
          <a:p>
            <a:pPr algn="ctr"/>
            <a:endParaRPr lang="zh-CN" altLang="zh-CN" b="1" i="1">
              <a:sym typeface="Verdana" pitchFamily="34" charset="0"/>
            </a:endParaRPr>
          </a:p>
        </p:txBody>
      </p:sp>
      <p:sp>
        <p:nvSpPr>
          <p:cNvPr id="56327" name="右箭头 11"/>
          <p:cNvSpPr>
            <a:spLocks/>
          </p:cNvSpPr>
          <p:nvPr/>
        </p:nvSpPr>
        <p:spPr bwMode="auto">
          <a:xfrm flipH="1">
            <a:off x="5878513" y="4891088"/>
            <a:ext cx="965200" cy="242887"/>
          </a:xfrm>
          <a:prstGeom prst="rightArrow">
            <a:avLst>
              <a:gd name="adj1" fmla="val 50000"/>
              <a:gd name="adj2" fmla="val 49894"/>
            </a:avLst>
          </a:prstGeom>
          <a:gradFill rotWithShape="1">
            <a:gsLst>
              <a:gs pos="0">
                <a:srgbClr val="153866"/>
              </a:gs>
              <a:gs pos="50000">
                <a:srgbClr val="2F7ADF"/>
              </a:gs>
              <a:gs pos="100000">
                <a:srgbClr val="153866"/>
              </a:gs>
            </a:gsLst>
            <a:lin ang="0" scaled="1"/>
          </a:gradFill>
          <a:ln w="38100">
            <a:solidFill>
              <a:schemeClr val="tx1"/>
            </a:solidFill>
            <a:bevel/>
            <a:headEnd/>
            <a:tailEnd/>
          </a:ln>
        </p:spPr>
        <p:txBody>
          <a:bodyPr wrap="none" anchor="ctr"/>
          <a:lstStyle/>
          <a:p>
            <a:pPr algn="ctr"/>
            <a:endParaRPr lang="zh-CN" altLang="zh-CN" b="1" i="1">
              <a:sym typeface="Verdana" pitchFamily="34" charset="0"/>
            </a:endParaRPr>
          </a:p>
        </p:txBody>
      </p:sp>
      <p:sp>
        <p:nvSpPr>
          <p:cNvPr id="56328" name="右箭头 12"/>
          <p:cNvSpPr>
            <a:spLocks/>
          </p:cNvSpPr>
          <p:nvPr/>
        </p:nvSpPr>
        <p:spPr bwMode="auto">
          <a:xfrm flipH="1">
            <a:off x="5868988" y="3860800"/>
            <a:ext cx="965200" cy="242888"/>
          </a:xfrm>
          <a:prstGeom prst="rightArrow">
            <a:avLst>
              <a:gd name="adj1" fmla="val 50000"/>
              <a:gd name="adj2" fmla="val 49894"/>
            </a:avLst>
          </a:prstGeom>
          <a:gradFill rotWithShape="1">
            <a:gsLst>
              <a:gs pos="0">
                <a:srgbClr val="153866"/>
              </a:gs>
              <a:gs pos="50000">
                <a:srgbClr val="2F7ADF"/>
              </a:gs>
              <a:gs pos="100000">
                <a:srgbClr val="153866"/>
              </a:gs>
            </a:gsLst>
            <a:lin ang="0" scaled="1"/>
          </a:gradFill>
          <a:ln w="38100">
            <a:solidFill>
              <a:schemeClr val="tx1"/>
            </a:solidFill>
            <a:bevel/>
            <a:headEnd/>
            <a:tailEnd/>
          </a:ln>
        </p:spPr>
        <p:txBody>
          <a:bodyPr wrap="none" anchor="ctr"/>
          <a:lstStyle/>
          <a:p>
            <a:pPr algn="ctr"/>
            <a:endParaRPr lang="zh-CN" altLang="zh-CN" b="1" i="1">
              <a:sym typeface="Verdana" pitchFamily="34" charset="0"/>
            </a:endParaRPr>
          </a:p>
        </p:txBody>
      </p:sp>
      <p:sp>
        <p:nvSpPr>
          <p:cNvPr id="56329" name="矩形 13"/>
          <p:cNvSpPr>
            <a:spLocks/>
          </p:cNvSpPr>
          <p:nvPr/>
        </p:nvSpPr>
        <p:spPr bwMode="auto">
          <a:xfrm>
            <a:off x="6804025" y="3913188"/>
            <a:ext cx="73025" cy="1152525"/>
          </a:xfrm>
          <a:prstGeom prst="rect">
            <a:avLst/>
          </a:prstGeom>
          <a:gradFill rotWithShape="1">
            <a:gsLst>
              <a:gs pos="0">
                <a:srgbClr val="153866"/>
              </a:gs>
              <a:gs pos="50000">
                <a:srgbClr val="2F7ADF"/>
              </a:gs>
              <a:gs pos="100000">
                <a:srgbClr val="153866"/>
              </a:gs>
            </a:gsLst>
            <a:lin ang="0" scaled="1"/>
          </a:gradFill>
          <a:ln w="38100">
            <a:solidFill>
              <a:schemeClr val="tx1"/>
            </a:solidFill>
            <a:bevel/>
            <a:headEnd/>
            <a:tailEnd/>
          </a:ln>
        </p:spPr>
        <p:txBody>
          <a:bodyPr wrap="none" anchor="ctr"/>
          <a:lstStyle/>
          <a:p>
            <a:pPr algn="ctr"/>
            <a:endParaRPr lang="zh-CN" altLang="zh-CN" b="1" i="1">
              <a:sym typeface="Verdana" pitchFamily="34" charset="0"/>
            </a:endParaRPr>
          </a:p>
        </p:txBody>
      </p:sp>
      <p:sp>
        <p:nvSpPr>
          <p:cNvPr id="56330" name="TextBox 7"/>
          <p:cNvSpPr>
            <a:spLocks noChangeArrowheads="1"/>
          </p:cNvSpPr>
          <p:nvPr/>
        </p:nvSpPr>
        <p:spPr bwMode="auto">
          <a:xfrm>
            <a:off x="7019925" y="2755900"/>
            <a:ext cx="1976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FFFFFF"/>
                </a:solidFill>
                <a:sym typeface="Arial" charset="0"/>
              </a:rPr>
              <a:t>第</a:t>
            </a:r>
            <a:r>
              <a:rPr lang="en-US" altLang="zh-CN" b="1">
                <a:solidFill>
                  <a:srgbClr val="FFFFFF"/>
                </a:solidFill>
                <a:sym typeface="Arial" charset="0"/>
              </a:rPr>
              <a:t>1</a:t>
            </a:r>
            <a:r>
              <a:rPr lang="zh-CN" altLang="en-US" b="1">
                <a:solidFill>
                  <a:srgbClr val="FFFFFF"/>
                </a:solidFill>
                <a:sym typeface="Arial" charset="0"/>
              </a:rPr>
              <a:t>章的学习过程</a:t>
            </a:r>
          </a:p>
        </p:txBody>
      </p:sp>
      <p:sp>
        <p:nvSpPr>
          <p:cNvPr id="56331" name="TextBox 15"/>
          <p:cNvSpPr>
            <a:spLocks noChangeArrowheads="1"/>
          </p:cNvSpPr>
          <p:nvPr/>
        </p:nvSpPr>
        <p:spPr bwMode="auto">
          <a:xfrm>
            <a:off x="7019925" y="4221163"/>
            <a:ext cx="1976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FFFFFF"/>
                </a:solidFill>
                <a:sym typeface="Arial" charset="0"/>
              </a:rPr>
              <a:t>第</a:t>
            </a:r>
            <a:r>
              <a:rPr lang="en-US" altLang="zh-CN" b="1">
                <a:solidFill>
                  <a:srgbClr val="FFFFFF"/>
                </a:solidFill>
                <a:sym typeface="Arial" charset="0"/>
              </a:rPr>
              <a:t>2</a:t>
            </a:r>
            <a:r>
              <a:rPr lang="zh-CN" altLang="en-US" b="1">
                <a:solidFill>
                  <a:srgbClr val="FFFFFF"/>
                </a:solidFill>
                <a:sym typeface="Arial" charset="0"/>
              </a:rPr>
              <a:t>章的学习过程</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具体操作</a:t>
            </a:r>
          </a:p>
        </p:txBody>
      </p:sp>
      <p:sp>
        <p:nvSpPr>
          <p:cNvPr id="57347" name="内容占位符 2"/>
          <p:cNvSpPr>
            <a:spLocks noChangeArrowheads="1"/>
          </p:cNvSpPr>
          <p:nvPr/>
        </p:nvSpPr>
        <p:spPr bwMode="auto">
          <a:xfrm>
            <a:off x="539750" y="1773238"/>
            <a:ext cx="7777163"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150000"/>
              </a:lnSpc>
              <a:spcBef>
                <a:spcPct val="20000"/>
              </a:spcBef>
              <a:buClr>
                <a:schemeClr val="tx2"/>
              </a:buClr>
              <a:buSzPct val="115000"/>
              <a:buFont typeface="Wingdings" pitchFamily="2" charset="2"/>
              <a:buChar char="§"/>
            </a:pPr>
            <a:r>
              <a:rPr lang="zh-CN" altLang="en-US" sz="2000">
                <a:latin typeface="Arial" charset="0"/>
                <a:sym typeface="Arial" charset="0"/>
              </a:rPr>
              <a:t>第 </a:t>
            </a:r>
            <a:r>
              <a:rPr lang="en-US" altLang="zh-CN" sz="2000">
                <a:latin typeface="Arial" charset="0"/>
                <a:sym typeface="Arial" charset="0"/>
              </a:rPr>
              <a:t>15 </a:t>
            </a:r>
            <a:r>
              <a:rPr lang="zh-CN" altLang="en-US" sz="2000">
                <a:latin typeface="Arial" charset="0"/>
                <a:sym typeface="Arial" charset="0"/>
              </a:rPr>
              <a:t>周  第</a:t>
            </a:r>
            <a:r>
              <a:rPr lang="en-US" altLang="zh-CN" sz="2000">
                <a:latin typeface="Arial" charset="0"/>
                <a:sym typeface="Arial" charset="0"/>
              </a:rPr>
              <a:t>1</a:t>
            </a:r>
            <a:r>
              <a:rPr lang="zh-CN" altLang="en-US" sz="2000">
                <a:latin typeface="Arial" charset="0"/>
                <a:sym typeface="Arial" charset="0"/>
              </a:rPr>
              <a:t>节：</a:t>
            </a:r>
            <a:r>
              <a:rPr lang="zh-CN" altLang="en-US" sz="2000">
                <a:solidFill>
                  <a:srgbClr val="FFC000"/>
                </a:solidFill>
                <a:latin typeface="Arial" charset="0"/>
                <a:sym typeface="Arial" charset="0"/>
              </a:rPr>
              <a:t>学生分组讨论第 </a:t>
            </a:r>
            <a:r>
              <a:rPr lang="en-US" altLang="zh-CN" sz="2000">
                <a:solidFill>
                  <a:srgbClr val="FFC000"/>
                </a:solidFill>
                <a:latin typeface="Arial" charset="0"/>
                <a:sym typeface="Arial" charset="0"/>
              </a:rPr>
              <a:t>14 </a:t>
            </a:r>
            <a:r>
              <a:rPr lang="zh-CN" altLang="en-US" sz="2000">
                <a:solidFill>
                  <a:srgbClr val="FFC000"/>
                </a:solidFill>
                <a:latin typeface="Arial" charset="0"/>
                <a:sym typeface="Arial" charset="0"/>
              </a:rPr>
              <a:t>章内容</a:t>
            </a:r>
            <a:endParaRPr lang="en-US" sz="2000">
              <a:solidFill>
                <a:srgbClr val="FFC000"/>
              </a:solidFill>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en-US" sz="2000">
                <a:latin typeface="Arial" charset="0"/>
                <a:sym typeface="Arial" charset="0"/>
              </a:rPr>
              <a:t>               </a:t>
            </a:r>
            <a:r>
              <a:rPr lang="zh-CN" altLang="en-US" sz="2000">
                <a:latin typeface="Arial" charset="0"/>
                <a:sym typeface="Arial" charset="0"/>
              </a:rPr>
              <a:t>第</a:t>
            </a:r>
            <a:r>
              <a:rPr lang="en-US" altLang="zh-CN" sz="2000">
                <a:latin typeface="Arial" charset="0"/>
                <a:sym typeface="Arial" charset="0"/>
              </a:rPr>
              <a:t>2</a:t>
            </a:r>
            <a:r>
              <a:rPr lang="zh-CN" altLang="en-US" sz="2000">
                <a:latin typeface="Arial" charset="0"/>
                <a:sym typeface="Arial" charset="0"/>
              </a:rPr>
              <a:t>节：</a:t>
            </a:r>
            <a:r>
              <a:rPr lang="zh-CN" altLang="en-US" sz="2000">
                <a:solidFill>
                  <a:srgbClr val="92D050"/>
                </a:solidFill>
                <a:latin typeface="Arial" charset="0"/>
                <a:sym typeface="Arial" charset="0"/>
              </a:rPr>
              <a:t>教师讲授第 </a:t>
            </a:r>
            <a:r>
              <a:rPr lang="en-US" altLang="zh-CN" sz="2000">
                <a:solidFill>
                  <a:srgbClr val="92D050"/>
                </a:solidFill>
                <a:latin typeface="Arial" charset="0"/>
                <a:sym typeface="Arial" charset="0"/>
              </a:rPr>
              <a:t>15 </a:t>
            </a:r>
            <a:r>
              <a:rPr lang="zh-CN" altLang="en-US" sz="2000">
                <a:solidFill>
                  <a:srgbClr val="92D050"/>
                </a:solidFill>
                <a:latin typeface="Arial" charset="0"/>
                <a:sym typeface="Arial" charset="0"/>
              </a:rPr>
              <a:t>章内容</a:t>
            </a:r>
            <a:endParaRPr lang="en-US" sz="2000">
              <a:solidFill>
                <a:srgbClr val="92D050"/>
              </a:solidFill>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2000">
                <a:latin typeface="华文新魏" pitchFamily="2" charset="-122"/>
                <a:ea typeface="华文新魏" pitchFamily="2" charset="-122"/>
                <a:sym typeface="华文新魏" pitchFamily="2" charset="-122"/>
              </a:rPr>
              <a:t> </a:t>
            </a:r>
            <a:r>
              <a:rPr lang="zh-CN" altLang="en-US" sz="2000">
                <a:solidFill>
                  <a:srgbClr val="92D050"/>
                </a:solidFill>
                <a:latin typeface="华文新魏" pitchFamily="2" charset="-122"/>
                <a:ea typeface="华文新魏" pitchFamily="2" charset="-122"/>
                <a:sym typeface="华文新魏" pitchFamily="2" charset="-122"/>
              </a:rPr>
              <a:t>学生课后阅读第</a:t>
            </a:r>
            <a:r>
              <a:rPr lang="en-US" sz="2000">
                <a:solidFill>
                  <a:srgbClr val="92D050"/>
                </a:solidFill>
                <a:latin typeface="华文新魏" pitchFamily="2" charset="-122"/>
                <a:ea typeface="华文新魏" pitchFamily="2" charset="-122"/>
                <a:sym typeface="华文新魏" pitchFamily="2" charset="-122"/>
              </a:rPr>
              <a:t> </a:t>
            </a:r>
            <a:r>
              <a:rPr lang="en-US" altLang="zh-CN" sz="2000">
                <a:solidFill>
                  <a:srgbClr val="92D050"/>
                </a:solidFill>
                <a:latin typeface="华文新魏" pitchFamily="2" charset="-122"/>
                <a:ea typeface="华文新魏" pitchFamily="2" charset="-122"/>
                <a:sym typeface="华文新魏" pitchFamily="2" charset="-122"/>
              </a:rPr>
              <a:t>15 </a:t>
            </a:r>
            <a:r>
              <a:rPr lang="zh-CN" altLang="en-US" sz="2000">
                <a:solidFill>
                  <a:srgbClr val="92D050"/>
                </a:solidFill>
                <a:latin typeface="华文新魏" pitchFamily="2" charset="-122"/>
                <a:ea typeface="华文新魏" pitchFamily="2" charset="-122"/>
                <a:sym typeface="华文新魏" pitchFamily="2" charset="-122"/>
              </a:rPr>
              <a:t>章，完成作业</a:t>
            </a:r>
            <a:endParaRPr lang="en-US" sz="2000">
              <a:solidFill>
                <a:srgbClr val="92D050"/>
              </a:solidFill>
              <a:latin typeface="华文新魏" pitchFamily="2" charset="-122"/>
              <a:ea typeface="华文新魏" pitchFamily="2" charset="-122"/>
              <a:sym typeface="华文新魏" pitchFamily="2" charset="-122"/>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2000">
                <a:latin typeface="Arial" charset="0"/>
                <a:sym typeface="Arial" charset="0"/>
              </a:rPr>
              <a:t>第 </a:t>
            </a:r>
            <a:r>
              <a:rPr lang="en-US" altLang="zh-CN" sz="2000">
                <a:latin typeface="Arial" charset="0"/>
                <a:sym typeface="Arial" charset="0"/>
              </a:rPr>
              <a:t>16</a:t>
            </a:r>
            <a:r>
              <a:rPr lang="zh-CN" altLang="en-US" sz="2000">
                <a:latin typeface="Arial" charset="0"/>
                <a:sym typeface="Arial" charset="0"/>
              </a:rPr>
              <a:t>周  第</a:t>
            </a:r>
            <a:r>
              <a:rPr lang="en-US" altLang="zh-CN" sz="2000">
                <a:latin typeface="Arial" charset="0"/>
                <a:sym typeface="Arial" charset="0"/>
              </a:rPr>
              <a:t>1</a:t>
            </a:r>
            <a:r>
              <a:rPr lang="zh-CN" altLang="en-US" sz="2000">
                <a:latin typeface="Arial" charset="0"/>
                <a:sym typeface="Arial" charset="0"/>
              </a:rPr>
              <a:t>节：</a:t>
            </a:r>
            <a:r>
              <a:rPr lang="zh-CN" altLang="en-US" sz="2000">
                <a:solidFill>
                  <a:srgbClr val="92D050"/>
                </a:solidFill>
                <a:latin typeface="Arial" charset="0"/>
                <a:sym typeface="Arial" charset="0"/>
              </a:rPr>
              <a:t>学生分组讨论第 </a:t>
            </a:r>
            <a:r>
              <a:rPr lang="en-US" altLang="zh-CN" sz="2000">
                <a:solidFill>
                  <a:srgbClr val="92D050"/>
                </a:solidFill>
                <a:latin typeface="Arial" charset="0"/>
                <a:sym typeface="Arial" charset="0"/>
              </a:rPr>
              <a:t>15 </a:t>
            </a:r>
            <a:r>
              <a:rPr lang="zh-CN" altLang="en-US" sz="2000">
                <a:solidFill>
                  <a:srgbClr val="92D050"/>
                </a:solidFill>
                <a:latin typeface="Arial" charset="0"/>
                <a:sym typeface="Arial" charset="0"/>
              </a:rPr>
              <a:t>章内容</a:t>
            </a:r>
            <a:endParaRPr lang="en-US" sz="2000">
              <a:solidFill>
                <a:srgbClr val="92D050"/>
              </a:solidFill>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en-US" sz="2000">
                <a:latin typeface="Arial" charset="0"/>
                <a:sym typeface="Arial" charset="0"/>
              </a:rPr>
              <a:t>               </a:t>
            </a:r>
            <a:r>
              <a:rPr lang="zh-CN" altLang="en-US" sz="2000">
                <a:latin typeface="Arial" charset="0"/>
                <a:sym typeface="Arial" charset="0"/>
              </a:rPr>
              <a:t>第</a:t>
            </a:r>
            <a:r>
              <a:rPr lang="en-US" altLang="zh-CN" sz="2000">
                <a:latin typeface="Arial" charset="0"/>
                <a:sym typeface="Arial" charset="0"/>
              </a:rPr>
              <a:t>2</a:t>
            </a:r>
            <a:r>
              <a:rPr lang="zh-CN" altLang="en-US" sz="2000">
                <a:latin typeface="Arial" charset="0"/>
                <a:sym typeface="Arial" charset="0"/>
              </a:rPr>
              <a:t>节：教师做课程总结</a:t>
            </a:r>
            <a:endParaRPr 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2000">
                <a:latin typeface="Arial" charset="0"/>
                <a:sym typeface="Arial" charset="0"/>
              </a:rPr>
              <a:t>课程结束</a:t>
            </a:r>
            <a:endParaRPr 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None/>
            </a:pPr>
            <a:endParaRPr lang="zh-CN" alt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None/>
            </a:pPr>
            <a:endParaRPr lang="zh-CN" alt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None/>
            </a:pPr>
            <a:r>
              <a:rPr lang="en-US" sz="2000">
                <a:latin typeface="Arial" charset="0"/>
                <a:sym typeface="Arial" charset="0"/>
              </a:rPr>
              <a:t> </a:t>
            </a:r>
          </a:p>
          <a:p>
            <a:pPr marL="342900" indent="-342900" eaLnBrk="1" hangingPunct="1">
              <a:lnSpc>
                <a:spcPct val="150000"/>
              </a:lnSpc>
              <a:spcBef>
                <a:spcPct val="20000"/>
              </a:spcBef>
              <a:buClr>
                <a:schemeClr val="tx2"/>
              </a:buClr>
              <a:buSzPct val="115000"/>
              <a:buFont typeface="Wingdings" pitchFamily="2" charset="2"/>
              <a:buNone/>
            </a:pPr>
            <a:endParaRPr lang="zh-CN" altLang="en-US" sz="20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endParaRPr lang="zh-CN" altLang="en-US" sz="2000">
              <a:latin typeface="Arial" charset="0"/>
              <a:sym typeface="Arial" charset="0"/>
            </a:endParaRPr>
          </a:p>
        </p:txBody>
      </p:sp>
      <p:sp>
        <p:nvSpPr>
          <p:cNvPr id="57348" name="右箭头 8"/>
          <p:cNvSpPr>
            <a:spLocks/>
          </p:cNvSpPr>
          <p:nvPr/>
        </p:nvSpPr>
        <p:spPr bwMode="auto">
          <a:xfrm flipH="1">
            <a:off x="5848350" y="3522663"/>
            <a:ext cx="966788" cy="242887"/>
          </a:xfrm>
          <a:prstGeom prst="rightArrow">
            <a:avLst>
              <a:gd name="adj1" fmla="val 50000"/>
              <a:gd name="adj2" fmla="val 49976"/>
            </a:avLst>
          </a:prstGeom>
          <a:gradFill rotWithShape="1">
            <a:gsLst>
              <a:gs pos="0">
                <a:srgbClr val="153866"/>
              </a:gs>
              <a:gs pos="50000">
                <a:srgbClr val="2F7ADF"/>
              </a:gs>
              <a:gs pos="100000">
                <a:srgbClr val="153866"/>
              </a:gs>
            </a:gsLst>
            <a:lin ang="0" scaled="1"/>
          </a:gradFill>
          <a:ln w="38100">
            <a:solidFill>
              <a:schemeClr val="tx1"/>
            </a:solidFill>
            <a:bevel/>
            <a:headEnd/>
            <a:tailEnd/>
          </a:ln>
        </p:spPr>
        <p:txBody>
          <a:bodyPr wrap="none" anchor="ctr"/>
          <a:lstStyle/>
          <a:p>
            <a:pPr algn="ctr"/>
            <a:endParaRPr lang="zh-CN" altLang="zh-CN" b="1" i="1">
              <a:sym typeface="Verdana" pitchFamily="34" charset="0"/>
            </a:endParaRPr>
          </a:p>
        </p:txBody>
      </p:sp>
      <p:sp>
        <p:nvSpPr>
          <p:cNvPr id="57349" name="右箭头 9"/>
          <p:cNvSpPr>
            <a:spLocks/>
          </p:cNvSpPr>
          <p:nvPr/>
        </p:nvSpPr>
        <p:spPr bwMode="auto">
          <a:xfrm flipH="1">
            <a:off x="5840413" y="2492375"/>
            <a:ext cx="965200" cy="242888"/>
          </a:xfrm>
          <a:prstGeom prst="rightArrow">
            <a:avLst>
              <a:gd name="adj1" fmla="val 50000"/>
              <a:gd name="adj2" fmla="val 49894"/>
            </a:avLst>
          </a:prstGeom>
          <a:gradFill rotWithShape="1">
            <a:gsLst>
              <a:gs pos="0">
                <a:srgbClr val="153866"/>
              </a:gs>
              <a:gs pos="50000">
                <a:srgbClr val="2F7ADF"/>
              </a:gs>
              <a:gs pos="100000">
                <a:srgbClr val="153866"/>
              </a:gs>
            </a:gsLst>
            <a:lin ang="0" scaled="1"/>
          </a:gradFill>
          <a:ln w="38100">
            <a:solidFill>
              <a:schemeClr val="tx1"/>
            </a:solidFill>
            <a:bevel/>
            <a:headEnd/>
            <a:tailEnd/>
          </a:ln>
        </p:spPr>
        <p:txBody>
          <a:bodyPr wrap="none" anchor="ctr"/>
          <a:lstStyle/>
          <a:p>
            <a:pPr algn="ctr"/>
            <a:endParaRPr lang="zh-CN" altLang="zh-CN" b="1" i="1">
              <a:sym typeface="Verdana" pitchFamily="34" charset="0"/>
            </a:endParaRPr>
          </a:p>
        </p:txBody>
      </p:sp>
      <p:sp>
        <p:nvSpPr>
          <p:cNvPr id="57350" name="矩形 10"/>
          <p:cNvSpPr>
            <a:spLocks/>
          </p:cNvSpPr>
          <p:nvPr/>
        </p:nvSpPr>
        <p:spPr bwMode="auto">
          <a:xfrm>
            <a:off x="6775450" y="2546350"/>
            <a:ext cx="73025" cy="1150938"/>
          </a:xfrm>
          <a:prstGeom prst="rect">
            <a:avLst/>
          </a:prstGeom>
          <a:gradFill rotWithShape="1">
            <a:gsLst>
              <a:gs pos="0">
                <a:srgbClr val="153866"/>
              </a:gs>
              <a:gs pos="50000">
                <a:srgbClr val="2F7ADF"/>
              </a:gs>
              <a:gs pos="100000">
                <a:srgbClr val="153866"/>
              </a:gs>
            </a:gsLst>
            <a:lin ang="0" scaled="1"/>
          </a:gradFill>
          <a:ln w="38100">
            <a:solidFill>
              <a:schemeClr val="tx1"/>
            </a:solidFill>
            <a:bevel/>
            <a:headEnd/>
            <a:tailEnd/>
          </a:ln>
        </p:spPr>
        <p:txBody>
          <a:bodyPr wrap="none" anchor="ctr"/>
          <a:lstStyle/>
          <a:p>
            <a:pPr algn="ctr"/>
            <a:endParaRPr lang="zh-CN" altLang="zh-CN" b="1" i="1">
              <a:sym typeface="Verdana" pitchFamily="34" charset="0"/>
            </a:endParaRPr>
          </a:p>
        </p:txBody>
      </p:sp>
      <p:sp>
        <p:nvSpPr>
          <p:cNvPr id="57351" name="TextBox 7"/>
          <p:cNvSpPr>
            <a:spLocks noChangeArrowheads="1"/>
          </p:cNvSpPr>
          <p:nvPr/>
        </p:nvSpPr>
        <p:spPr bwMode="auto">
          <a:xfrm>
            <a:off x="6919913" y="2963863"/>
            <a:ext cx="2138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FFFFFF"/>
                </a:solidFill>
                <a:sym typeface="Arial" charset="0"/>
              </a:rPr>
              <a:t>第</a:t>
            </a:r>
            <a:r>
              <a:rPr lang="en-US" altLang="zh-CN" b="1">
                <a:solidFill>
                  <a:srgbClr val="FFFFFF"/>
                </a:solidFill>
                <a:sym typeface="Arial" charset="0"/>
              </a:rPr>
              <a:t>15</a:t>
            </a:r>
            <a:r>
              <a:rPr lang="zh-CN" altLang="en-US" b="1">
                <a:solidFill>
                  <a:srgbClr val="FFFFFF"/>
                </a:solidFill>
                <a:sym typeface="Arial" charset="0"/>
              </a:rPr>
              <a:t>章的学习过程</a:t>
            </a:r>
          </a:p>
        </p:txBody>
      </p:sp>
      <p:sp>
        <p:nvSpPr>
          <p:cNvPr id="48136" name="内容占位符 2"/>
          <p:cNvSpPr>
            <a:spLocks noChangeArrowheads="1"/>
          </p:cNvSpPr>
          <p:nvPr/>
        </p:nvSpPr>
        <p:spPr bwMode="auto">
          <a:xfrm>
            <a:off x="177800" y="5157788"/>
            <a:ext cx="86423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gn="ctr" eaLnBrk="1" hangingPunct="1">
              <a:lnSpc>
                <a:spcPct val="200000"/>
              </a:lnSpc>
              <a:spcBef>
                <a:spcPct val="20000"/>
              </a:spcBef>
              <a:buClr>
                <a:schemeClr val="tx2"/>
              </a:buClr>
              <a:buSzPct val="115000"/>
              <a:buFont typeface="Wingdings" pitchFamily="2" charset="2"/>
              <a:buNone/>
            </a:pPr>
            <a:r>
              <a:rPr lang="zh-CN" altLang="en-US" sz="2400" b="1">
                <a:solidFill>
                  <a:srgbClr val="FFC000"/>
                </a:solidFill>
                <a:latin typeface="Arial" charset="0"/>
                <a:sym typeface="Arial" charset="0"/>
              </a:rPr>
              <a:t>仅是一个典型方案</a:t>
            </a:r>
            <a:endParaRPr lang="en-US" sz="2400" b="1">
              <a:solidFill>
                <a:srgbClr val="FFC000"/>
              </a:solidFill>
              <a:latin typeface="Arial" charset="0"/>
              <a:sym typeface="Arial" charset="0"/>
            </a:endParaRPr>
          </a:p>
          <a:p>
            <a:pPr marL="342900" indent="-342900" algn="ctr" eaLnBrk="1" hangingPunct="1">
              <a:lnSpc>
                <a:spcPct val="200000"/>
              </a:lnSpc>
              <a:spcBef>
                <a:spcPct val="20000"/>
              </a:spcBef>
              <a:buClr>
                <a:schemeClr val="tx2"/>
              </a:buClr>
              <a:buSzPct val="115000"/>
              <a:buFont typeface="Wingdings" pitchFamily="2" charset="2"/>
              <a:buNone/>
            </a:pPr>
            <a:r>
              <a:rPr lang="zh-CN" altLang="en-US" sz="2400" b="1">
                <a:solidFill>
                  <a:srgbClr val="FFC000"/>
                </a:solidFill>
                <a:latin typeface="Arial" charset="0"/>
                <a:sym typeface="Arial" charset="0"/>
              </a:rPr>
              <a:t>了解对分课堂的实质后，不同的课程可以做很多变化</a:t>
            </a:r>
            <a:endParaRPr lang="en-US" sz="2400" b="1">
              <a:solidFill>
                <a:srgbClr val="FFC000"/>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每章学习三部曲</a:t>
            </a:r>
          </a:p>
        </p:txBody>
      </p:sp>
      <p:sp>
        <p:nvSpPr>
          <p:cNvPr id="58371" name="内容占位符 2"/>
          <p:cNvSpPr>
            <a:spLocks noGrp="1" noChangeArrowheads="1"/>
          </p:cNvSpPr>
          <p:nvPr>
            <p:ph idx="4294967295"/>
          </p:nvPr>
        </p:nvSpPr>
        <p:spPr>
          <a:xfrm>
            <a:off x="539750" y="1700213"/>
            <a:ext cx="8153400" cy="4225925"/>
          </a:xfrm>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a:p>
            <a:r>
              <a:rPr lang="zh-CN" smtClean="0">
                <a:ea typeface="宋体" pitchFamily="2" charset="-122"/>
              </a:rPr>
              <a:t>教师对内容框架、基本概念、重点难点的讲解</a:t>
            </a:r>
          </a:p>
          <a:p>
            <a:endParaRPr lang="zh-CN" altLang="zh-CN" smtClean="0">
              <a:ea typeface="宋体" pitchFamily="2" charset="-122"/>
            </a:endParaRPr>
          </a:p>
          <a:p>
            <a:r>
              <a:rPr lang="zh-CN" smtClean="0">
                <a:ea typeface="宋体" pitchFamily="2" charset="-122"/>
              </a:rPr>
              <a:t>中间一周时间，学生</a:t>
            </a:r>
            <a:r>
              <a:rPr lang="zh-CN" b="1" smtClean="0">
                <a:solidFill>
                  <a:srgbClr val="FFC000"/>
                </a:solidFill>
                <a:ea typeface="宋体" pitchFamily="2" charset="-122"/>
              </a:rPr>
              <a:t>阅读课本</a:t>
            </a:r>
            <a:r>
              <a:rPr lang="zh-CN" smtClean="0">
                <a:ea typeface="宋体" pitchFamily="2" charset="-122"/>
              </a:rPr>
              <a:t>，对内容吸收、内化，</a:t>
            </a:r>
            <a:r>
              <a:rPr lang="zh-CN" b="1" smtClean="0">
                <a:solidFill>
                  <a:srgbClr val="FFC000"/>
                </a:solidFill>
                <a:ea typeface="宋体" pitchFamily="2" charset="-122"/>
              </a:rPr>
              <a:t>完成作业</a:t>
            </a:r>
          </a:p>
          <a:p>
            <a:endParaRPr lang="zh-CN" smtClean="0">
              <a:ea typeface="宋体" pitchFamily="2" charset="-122"/>
            </a:endParaRPr>
          </a:p>
          <a:p>
            <a:r>
              <a:rPr lang="zh-CN" smtClean="0">
                <a:ea typeface="宋体" pitchFamily="2" charset="-122"/>
              </a:rPr>
              <a:t>学生回到课堂，分组讨论、全班交流、教师总结</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5"/>
          <p:cNvSpPr>
            <a:spLocks noChangeArrowheads="1"/>
          </p:cNvSpPr>
          <p:nvPr/>
        </p:nvSpPr>
        <p:spPr bwMode="auto">
          <a:xfrm>
            <a:off x="75565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首次尝试</a:t>
            </a:r>
          </a:p>
        </p:txBody>
      </p:sp>
      <p:sp>
        <p:nvSpPr>
          <p:cNvPr id="22531" name="内容占位符 2"/>
          <p:cNvSpPr>
            <a:spLocks noChangeArrowheads="1"/>
          </p:cNvSpPr>
          <p:nvPr/>
        </p:nvSpPr>
        <p:spPr bwMode="auto">
          <a:xfrm>
            <a:off x="539750" y="981075"/>
            <a:ext cx="820896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en-US" altLang="zh-CN" sz="2000">
                <a:latin typeface="Arial" charset="0"/>
                <a:sym typeface="Arial" charset="0"/>
              </a:rPr>
              <a:t>2014</a:t>
            </a:r>
            <a:r>
              <a:rPr lang="zh-CN" altLang="en-US" sz="2000">
                <a:latin typeface="Arial" charset="0"/>
                <a:sym typeface="Arial" charset="0"/>
              </a:rPr>
              <a:t>年春季学期，张学新在复旦心理系本科二年级</a:t>
            </a:r>
            <a:r>
              <a:rPr lang="en-US" altLang="zh-CN" sz="2000">
                <a:latin typeface="Arial" charset="0"/>
                <a:sym typeface="Arial" charset="0"/>
              </a:rPr>
              <a:t>《</a:t>
            </a:r>
            <a:r>
              <a:rPr lang="zh-CN" altLang="en-US" sz="2000">
                <a:latin typeface="Arial" charset="0"/>
                <a:sym typeface="Arial" charset="0"/>
              </a:rPr>
              <a:t>心理实验设计与研究方法</a:t>
            </a:r>
            <a:r>
              <a:rPr lang="en-US" altLang="zh-CN" sz="2000">
                <a:latin typeface="Arial" charset="0"/>
                <a:sym typeface="Arial" charset="0"/>
              </a:rPr>
              <a:t>》</a:t>
            </a:r>
            <a:r>
              <a:rPr lang="zh-CN" altLang="en-US" sz="2000">
                <a:latin typeface="Arial" charset="0"/>
                <a:sym typeface="Arial" charset="0"/>
              </a:rPr>
              <a:t>课上首次尝试对分课堂，效果良好。</a:t>
            </a:r>
            <a:endParaRPr lang="en-US" sz="20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000">
                <a:latin typeface="Arial" charset="0"/>
                <a:sym typeface="Arial" charset="0"/>
              </a:rPr>
              <a:t>同一学期，上海理工大学外语学院青年教师何玲，将该模式首次运用到研究生一年级公共英语口语课上，也获得不错效果。</a:t>
            </a:r>
            <a:r>
              <a:rPr lang="en-US" sz="2000">
                <a:latin typeface="Arial" charset="0"/>
                <a:sym typeface="Arial" charset="0"/>
              </a:rPr>
              <a:t> </a:t>
            </a:r>
          </a:p>
        </p:txBody>
      </p:sp>
      <p:pic>
        <p:nvPicPr>
          <p:cNvPr id="22532" name="图片 3" descr="Macintosh HD:Users:Ling:Desktop:对分课堂:对分宣传资料:网站打包文件:心理实验设计与研究方法课:研究方法课程照片视频:研究方法课照片:IMG_08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716338"/>
            <a:ext cx="35290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2533" name="图片 4" descr="Macintosh HD:Users:Ling:Desktop:对分课堂:对分宣传资料:网站打包文件:研究生公共英语口语课 相关资料:研究生公共口语课 建议放到网页上的图片.png"/>
          <p:cNvPicPr>
            <a:picLocks noChangeAspect="1" noChangeArrowheads="1"/>
          </p:cNvPicPr>
          <p:nvPr/>
        </p:nvPicPr>
        <p:blipFill>
          <a:blip r:embed="rId3">
            <a:extLst>
              <a:ext uri="{28A0092B-C50C-407E-A947-70E740481C1C}">
                <a14:useLocalDpi xmlns:a14="http://schemas.microsoft.com/office/drawing/2010/main" val="0"/>
              </a:ext>
            </a:extLst>
          </a:blip>
          <a:srcRect l="2" t="5681" r="13315" b="4700"/>
          <a:stretch>
            <a:fillRect/>
          </a:stretch>
        </p:blipFill>
        <p:spPr bwMode="auto">
          <a:xfrm>
            <a:off x="4560888" y="3716338"/>
            <a:ext cx="3738562"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强调平时学习</a:t>
            </a:r>
          </a:p>
        </p:txBody>
      </p:sp>
      <p:sp>
        <p:nvSpPr>
          <p:cNvPr id="59395" name="内容占位符 2"/>
          <p:cNvSpPr>
            <a:spLocks noChangeArrowheads="1"/>
          </p:cNvSpPr>
          <p:nvPr/>
        </p:nvSpPr>
        <p:spPr bwMode="auto">
          <a:xfrm>
            <a:off x="523875" y="1700213"/>
            <a:ext cx="80645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对分课堂鼓励平时学习，把有效学习应该付出的努力分散到整个学期</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每一周，学生在教师讲授后都需要完成内化吸收，并以作业形式体现自己的学习成果</a:t>
            </a: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在整个学期学生深层学习、理解性学习一直在进行</a:t>
            </a:r>
            <a:endParaRPr lang="en-US" sz="2400">
              <a:latin typeface="Arial" charset="0"/>
              <a:sym typeface="Arial"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ChangeArrowheads="1"/>
          </p:cNvSpPr>
          <p:nvPr/>
        </p:nvSpPr>
        <p:spPr bwMode="auto">
          <a:xfrm>
            <a:off x="682625"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考核方式的联动</a:t>
            </a:r>
            <a:endParaRPr lang="zh-CN" altLang="en-US"/>
          </a:p>
        </p:txBody>
      </p:sp>
      <p:sp>
        <p:nvSpPr>
          <p:cNvPr id="51203" name="内容占位符 2"/>
          <p:cNvSpPr>
            <a:spLocks noChangeArrowheads="1"/>
          </p:cNvSpPr>
          <p:nvPr/>
        </p:nvSpPr>
        <p:spPr bwMode="auto">
          <a:xfrm>
            <a:off x="682625" y="1917700"/>
            <a:ext cx="806608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spcBef>
                <a:spcPct val="20000"/>
              </a:spcBef>
              <a:buClr>
                <a:schemeClr val="tx2"/>
              </a:buClr>
              <a:buSzPct val="115000"/>
              <a:buFont typeface="Wingdings" pitchFamily="2" charset="2"/>
              <a:buChar char="§"/>
            </a:pPr>
            <a:r>
              <a:rPr lang="zh-CN" altLang="en-US" sz="2800">
                <a:latin typeface="Arial" charset="0"/>
                <a:sym typeface="Arial" charset="0"/>
              </a:rPr>
              <a:t>作业</a:t>
            </a:r>
            <a:r>
              <a:rPr lang="en-US" sz="2800">
                <a:latin typeface="Arial" charset="0"/>
                <a:sym typeface="Arial" charset="0"/>
              </a:rPr>
              <a:t> </a:t>
            </a:r>
            <a:r>
              <a:rPr lang="en-US" altLang="zh-CN" sz="2800">
                <a:latin typeface="Arial" charset="0"/>
                <a:sym typeface="Arial" charset="0"/>
              </a:rPr>
              <a:t>50 </a:t>
            </a:r>
            <a:r>
              <a:rPr lang="zh-CN" altLang="en-US" sz="2800">
                <a:latin typeface="Arial" charset="0"/>
                <a:sym typeface="Arial" charset="0"/>
              </a:rPr>
              <a:t>分，每次</a:t>
            </a:r>
            <a:r>
              <a:rPr lang="en-US" sz="2800">
                <a:latin typeface="Arial" charset="0"/>
                <a:sym typeface="Arial" charset="0"/>
              </a:rPr>
              <a:t> </a:t>
            </a:r>
            <a:r>
              <a:rPr lang="en-US" altLang="zh-CN" sz="2800">
                <a:latin typeface="Arial" charset="0"/>
                <a:sym typeface="Arial" charset="0"/>
              </a:rPr>
              <a:t>5 </a:t>
            </a:r>
            <a:r>
              <a:rPr lang="zh-CN" altLang="en-US" sz="2800">
                <a:latin typeface="Arial" charset="0"/>
                <a:sym typeface="Arial" charset="0"/>
              </a:rPr>
              <a:t>分，共</a:t>
            </a:r>
            <a:r>
              <a:rPr lang="en-US" sz="2800">
                <a:latin typeface="Arial" charset="0"/>
                <a:sym typeface="Arial" charset="0"/>
              </a:rPr>
              <a:t> </a:t>
            </a:r>
            <a:r>
              <a:rPr lang="en-US" altLang="zh-CN" sz="2800">
                <a:latin typeface="Arial" charset="0"/>
                <a:sym typeface="Arial" charset="0"/>
              </a:rPr>
              <a:t>10 </a:t>
            </a:r>
            <a:r>
              <a:rPr lang="zh-CN" altLang="en-US" sz="2800">
                <a:latin typeface="Arial" charset="0"/>
                <a:sym typeface="Arial" charset="0"/>
              </a:rPr>
              <a:t>次</a:t>
            </a:r>
            <a:endParaRPr lang="en-US" sz="2800">
              <a:latin typeface="Arial" charset="0"/>
              <a:sym typeface="Arial" charset="0"/>
            </a:endParaRPr>
          </a:p>
          <a:p>
            <a:pPr marL="342900" indent="-342900">
              <a:spcBef>
                <a:spcPct val="20000"/>
              </a:spcBef>
              <a:buClr>
                <a:schemeClr val="tx2"/>
              </a:buClr>
              <a:buSzPct val="115000"/>
              <a:buFont typeface="Wingdings" pitchFamily="2" charset="2"/>
              <a:buChar char="§"/>
            </a:pPr>
            <a:endParaRPr lang="zh-CN" altLang="en-US" sz="2800">
              <a:latin typeface="Arial" charset="0"/>
              <a:sym typeface="Arial" charset="0"/>
            </a:endParaRPr>
          </a:p>
          <a:p>
            <a:pPr marL="342900" indent="-342900">
              <a:spcBef>
                <a:spcPct val="20000"/>
              </a:spcBef>
              <a:buClr>
                <a:schemeClr val="tx2"/>
              </a:buClr>
              <a:buSzPct val="115000"/>
              <a:buFont typeface="Wingdings" pitchFamily="2" charset="2"/>
              <a:buChar char="§"/>
            </a:pPr>
            <a:r>
              <a:rPr lang="zh-CN" altLang="en-US" sz="2800">
                <a:latin typeface="Arial" charset="0"/>
                <a:sym typeface="Arial" charset="0"/>
              </a:rPr>
              <a:t>期末考试</a:t>
            </a:r>
            <a:r>
              <a:rPr lang="en-US" sz="2800">
                <a:latin typeface="Arial" charset="0"/>
                <a:sym typeface="Arial" charset="0"/>
              </a:rPr>
              <a:t> </a:t>
            </a:r>
            <a:r>
              <a:rPr lang="en-US" altLang="zh-CN" sz="2800">
                <a:latin typeface="Arial" charset="0"/>
                <a:sym typeface="Arial" charset="0"/>
              </a:rPr>
              <a:t>45 </a:t>
            </a:r>
            <a:r>
              <a:rPr lang="zh-CN" altLang="en-US" sz="2800">
                <a:latin typeface="Arial" charset="0"/>
                <a:sym typeface="Arial" charset="0"/>
              </a:rPr>
              <a:t>分</a:t>
            </a:r>
            <a:endParaRPr lang="en-US" sz="2800">
              <a:latin typeface="Arial" charset="0"/>
              <a:sym typeface="Arial" charset="0"/>
            </a:endParaRPr>
          </a:p>
          <a:p>
            <a:pPr marL="742950" lvl="1" indent="-285750">
              <a:spcBef>
                <a:spcPct val="20000"/>
              </a:spcBef>
              <a:buClr>
                <a:schemeClr val="accent1"/>
              </a:buClr>
              <a:buFont typeface="Wingdings" pitchFamily="2" charset="2"/>
              <a:buChar char="§"/>
            </a:pPr>
            <a:r>
              <a:rPr lang="zh-CN" altLang="en-US" sz="2400">
                <a:latin typeface="Arial" charset="0"/>
              </a:rPr>
              <a:t>闭卷部分</a:t>
            </a:r>
            <a:r>
              <a:rPr lang="en-US" altLang="zh-CN" sz="2400">
                <a:latin typeface="Arial" charset="0"/>
              </a:rPr>
              <a:t>1</a:t>
            </a:r>
            <a:r>
              <a:rPr lang="zh-CN" altLang="en-US" sz="2400">
                <a:latin typeface="Arial" charset="0"/>
              </a:rPr>
              <a:t>小时，占</a:t>
            </a:r>
            <a:r>
              <a:rPr lang="en-US" sz="2400">
                <a:latin typeface="Arial" charset="0"/>
              </a:rPr>
              <a:t> </a:t>
            </a:r>
            <a:r>
              <a:rPr lang="en-US" altLang="zh-CN" sz="2400">
                <a:latin typeface="Arial" charset="0"/>
              </a:rPr>
              <a:t>25 </a:t>
            </a:r>
            <a:r>
              <a:rPr lang="zh-CN" altLang="en-US" sz="2400">
                <a:latin typeface="Arial" charset="0"/>
              </a:rPr>
              <a:t>分</a:t>
            </a:r>
            <a:endParaRPr lang="en-US" sz="2400">
              <a:latin typeface="Arial" charset="0"/>
            </a:endParaRPr>
          </a:p>
          <a:p>
            <a:pPr marL="742950" lvl="1" indent="-285750">
              <a:spcBef>
                <a:spcPct val="20000"/>
              </a:spcBef>
              <a:buClr>
                <a:schemeClr val="accent1"/>
              </a:buClr>
              <a:buFont typeface="Wingdings" pitchFamily="2" charset="2"/>
              <a:buChar char="§"/>
            </a:pPr>
            <a:r>
              <a:rPr lang="zh-CN" altLang="en-US" sz="2400">
                <a:latin typeface="Arial" charset="0"/>
              </a:rPr>
              <a:t>开卷部分</a:t>
            </a:r>
            <a:r>
              <a:rPr lang="en-US" altLang="zh-CN" sz="2400">
                <a:latin typeface="Arial" charset="0"/>
              </a:rPr>
              <a:t>1</a:t>
            </a:r>
            <a:r>
              <a:rPr lang="zh-CN" altLang="en-US" sz="2400">
                <a:latin typeface="Arial" charset="0"/>
              </a:rPr>
              <a:t>小时，占</a:t>
            </a:r>
            <a:r>
              <a:rPr lang="en-US" sz="2400">
                <a:latin typeface="Arial" charset="0"/>
              </a:rPr>
              <a:t> </a:t>
            </a:r>
            <a:r>
              <a:rPr lang="en-US" altLang="zh-CN" sz="2400">
                <a:latin typeface="Arial" charset="0"/>
              </a:rPr>
              <a:t>20 </a:t>
            </a:r>
            <a:r>
              <a:rPr lang="zh-CN" altLang="en-US" sz="2400">
                <a:latin typeface="Arial" charset="0"/>
              </a:rPr>
              <a:t>分</a:t>
            </a:r>
            <a:endParaRPr lang="en-US" sz="2400">
              <a:latin typeface="Arial" charset="0"/>
            </a:endParaRPr>
          </a:p>
          <a:p>
            <a:pPr marL="342900" indent="-342900">
              <a:spcBef>
                <a:spcPct val="20000"/>
              </a:spcBef>
              <a:buClr>
                <a:schemeClr val="tx2"/>
              </a:buClr>
              <a:buSzPct val="115000"/>
              <a:buFont typeface="Wingdings" pitchFamily="2" charset="2"/>
              <a:buChar char="§"/>
            </a:pPr>
            <a:endParaRPr lang="zh-CN" altLang="en-US" sz="2800">
              <a:latin typeface="Arial" charset="0"/>
              <a:sym typeface="Arial" charset="0"/>
            </a:endParaRPr>
          </a:p>
          <a:p>
            <a:pPr marL="342900" indent="-342900">
              <a:spcBef>
                <a:spcPct val="20000"/>
              </a:spcBef>
              <a:buClr>
                <a:schemeClr val="tx2"/>
              </a:buClr>
              <a:buSzPct val="115000"/>
              <a:buFont typeface="Wingdings" pitchFamily="2" charset="2"/>
              <a:buChar char="§"/>
            </a:pPr>
            <a:r>
              <a:rPr lang="zh-CN" altLang="en-US" sz="2800">
                <a:latin typeface="Arial" charset="0"/>
                <a:sym typeface="Arial" charset="0"/>
              </a:rPr>
              <a:t>学生报告</a:t>
            </a:r>
            <a:r>
              <a:rPr lang="en-US" sz="2800">
                <a:latin typeface="Arial" charset="0"/>
                <a:sym typeface="Arial" charset="0"/>
              </a:rPr>
              <a:t> </a:t>
            </a:r>
            <a:r>
              <a:rPr lang="en-US" altLang="zh-CN" sz="2800">
                <a:latin typeface="Arial" charset="0"/>
                <a:sym typeface="Arial" charset="0"/>
              </a:rPr>
              <a:t>5 </a:t>
            </a:r>
            <a:r>
              <a:rPr lang="zh-CN" altLang="en-US" sz="2800">
                <a:latin typeface="Arial" charset="0"/>
                <a:sym typeface="Arial" charset="0"/>
              </a:rPr>
              <a:t>分</a:t>
            </a:r>
            <a:endParaRPr lang="en-US" sz="2800">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animEffect>
                                      <p:cBhvr>
                                        <p:cTn id="11" dur="500"/>
                                        <p:tgtEl>
                                          <p:spTgt spid="5120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1203">
                                            <p:txEl>
                                              <p:pRg st="3" end="3"/>
                                            </p:txEl>
                                          </p:spTgt>
                                        </p:tgtEl>
                                        <p:attrNameLst>
                                          <p:attrName>style.visibility</p:attrName>
                                        </p:attrNameLst>
                                      </p:cBhvr>
                                      <p:to>
                                        <p:strVal val="visible"/>
                                      </p:to>
                                    </p:set>
                                    <p:animEffect>
                                      <p:cBhvr>
                                        <p:cTn id="14" dur="500"/>
                                        <p:tgtEl>
                                          <p:spTgt spid="5120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1203">
                                            <p:txEl>
                                              <p:pRg st="4" end="4"/>
                                            </p:txEl>
                                          </p:spTgt>
                                        </p:tgtEl>
                                        <p:attrNameLst>
                                          <p:attrName>style.visibility</p:attrName>
                                        </p:attrNameLst>
                                      </p:cBhvr>
                                      <p:to>
                                        <p:strVal val="visible"/>
                                      </p:to>
                                    </p:set>
                                    <p:animEffect>
                                      <p:cBhvr>
                                        <p:cTn id="17" dur="500"/>
                                        <p:tgtEl>
                                          <p:spTgt spid="5120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1203">
                                            <p:txEl>
                                              <p:pRg st="6" end="6"/>
                                            </p:txEl>
                                          </p:spTgt>
                                        </p:tgtEl>
                                        <p:attrNameLst>
                                          <p:attrName>style.visibility</p:attrName>
                                        </p:attrNameLst>
                                      </p:cBhvr>
                                      <p:to>
                                        <p:strVal val="visible"/>
                                      </p:to>
                                    </p:set>
                                    <p:animEffect>
                                      <p:cBhvr>
                                        <p:cTn id="22" dur="500"/>
                                        <p:tgtEl>
                                          <p:spTgt spid="512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1BDC05E1-F06D-40B7-AAE7-971C280650B4}" type="slidenum">
              <a:rPr lang="zh-CN" altLang="en-US"/>
              <a:pPr>
                <a:defRPr/>
              </a:pPr>
              <a:t>42</a:t>
            </a:fld>
            <a:endParaRPr lang="en-US" sz="1800">
              <a:latin typeface="Verdana" pitchFamily="34" charset="0"/>
            </a:endParaRPr>
          </a:p>
        </p:txBody>
      </p:sp>
      <p:sp>
        <p:nvSpPr>
          <p:cNvPr id="61443" name="标题 1"/>
          <p:cNvSpPr>
            <a:spLocks noChangeArrowheads="1"/>
          </p:cNvSpPr>
          <p:nvPr/>
        </p:nvSpPr>
        <p:spPr bwMode="auto">
          <a:xfrm>
            <a:off x="682625"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开放性作业</a:t>
            </a:r>
          </a:p>
        </p:txBody>
      </p:sp>
      <p:sp>
        <p:nvSpPr>
          <p:cNvPr id="52227" name="内容占位符 2"/>
          <p:cNvSpPr>
            <a:spLocks noChangeArrowheads="1"/>
          </p:cNvSpPr>
          <p:nvPr/>
        </p:nvSpPr>
        <p:spPr bwMode="auto">
          <a:xfrm>
            <a:off x="422275" y="1123950"/>
            <a:ext cx="80660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nSpc>
                <a:spcPct val="150000"/>
              </a:lnSpc>
              <a:spcBef>
                <a:spcPct val="20000"/>
              </a:spcBef>
              <a:buClr>
                <a:srgbClr val="B09EDE"/>
              </a:buClr>
              <a:buSzPct val="115000"/>
              <a:buFont typeface="Wingdings" pitchFamily="2" charset="2"/>
              <a:buChar char="§"/>
            </a:pPr>
            <a:r>
              <a:rPr lang="zh-CN" altLang="en-US" sz="2800">
                <a:latin typeface="Arial" charset="0"/>
                <a:sym typeface="Arial" charset="0"/>
              </a:rPr>
              <a:t>作业目的是督促复习，保证理解基本内容，能够进行深入、有意义的交流讨论</a:t>
            </a:r>
            <a:endParaRPr lang="en-US" sz="2800">
              <a:latin typeface="Arial" charset="0"/>
              <a:sym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a:latin typeface="Arial" charset="0"/>
                <a:sym typeface="Arial" charset="0"/>
              </a:rPr>
              <a:t>希望把读书笔记看作在学习、理解章节内容过程中的助记和概要</a:t>
            </a:r>
            <a:endParaRPr lang="en-US" sz="2800">
              <a:latin typeface="Arial" charset="0"/>
              <a:sym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a:latin typeface="Arial" charset="0"/>
                <a:sym typeface="Arial" charset="0"/>
              </a:rPr>
              <a:t>鼓励在理解的基础上进一步写出独特的分析、思考和体会</a:t>
            </a:r>
            <a:endParaRPr lang="en-US" sz="2800">
              <a:latin typeface="Arial" charset="0"/>
              <a:sym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a:latin typeface="Arial" charset="0"/>
                <a:sym typeface="Arial" charset="0"/>
              </a:rPr>
              <a:t>读书笔记的形式可以多样化，比如把它作为未来考研复习时的内容提要</a:t>
            </a:r>
            <a:endParaRPr lang="en-US" sz="28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1"/>
          </p:nvPr>
        </p:nvSpPr>
        <p:spPr/>
        <p:txBody>
          <a:bodyPr/>
          <a:lstStyle/>
          <a:p>
            <a:pPr>
              <a:defRPr/>
            </a:pPr>
            <a:fld id="{5DDB834A-D3A1-4393-A938-9AAB3E8DE784}" type="slidenum">
              <a:rPr lang="zh-CN" altLang="en-US"/>
              <a:pPr>
                <a:defRPr/>
              </a:pPr>
              <a:t>43</a:t>
            </a:fld>
            <a:endParaRPr lang="en-US" sz="1800">
              <a:latin typeface="Verdana" pitchFamily="34" charset="0"/>
            </a:endParaRPr>
          </a:p>
        </p:txBody>
      </p:sp>
      <p:sp>
        <p:nvSpPr>
          <p:cNvPr id="62467" name="标题 2"/>
          <p:cNvSpPr>
            <a:spLocks noGrp="1" noChangeArrowheads="1"/>
          </p:cNvSpPr>
          <p:nvPr>
            <p:ph type="title" idx="4294967295"/>
          </p:nvPr>
        </p:nvSpPr>
        <p:spPr>
          <a:xfrm>
            <a:off x="1914525" y="3213100"/>
            <a:ext cx="5543550" cy="1008063"/>
          </a:xfrm>
          <a:extLst>
            <a:ext uri="{91240B29-F687-4F45-9708-019B960494DF}">
              <a14:hiddenLine xmlns:a14="http://schemas.microsoft.com/office/drawing/2010/main" w="9525">
                <a:solidFill>
                  <a:srgbClr val="000000"/>
                </a:solidFill>
                <a:miter lim="800000"/>
                <a:headEnd/>
                <a:tailEnd/>
              </a14:hiddenLine>
            </a:ext>
          </a:extLst>
        </p:spPr>
        <p:txBody>
          <a:bodyPr anchor="t"/>
          <a:lstStyle/>
          <a:p>
            <a:pPr algn="l"/>
            <a:r>
              <a:rPr lang="zh-CN" sz="4000" b="0" smtClean="0">
                <a:solidFill>
                  <a:schemeClr val="tx1"/>
                </a:solidFill>
                <a:latin typeface="微软雅黑" pitchFamily="34" charset="-122"/>
                <a:ea typeface="微软雅黑" pitchFamily="34" charset="-122"/>
                <a:sym typeface="微软雅黑" pitchFamily="34" charset="-122"/>
              </a:rPr>
              <a:t>对分课堂学生作业展示</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1"/>
          </p:nvPr>
        </p:nvSpPr>
        <p:spPr/>
        <p:txBody>
          <a:bodyPr/>
          <a:lstStyle/>
          <a:p>
            <a:pPr>
              <a:defRPr/>
            </a:pPr>
            <a:fld id="{176369E3-CD45-4319-A78E-3B779027E217}" type="slidenum">
              <a:rPr lang="zh-CN" altLang="en-US"/>
              <a:pPr>
                <a:defRPr/>
              </a:pPr>
              <a:t>44</a:t>
            </a:fld>
            <a:endParaRPr lang="en-US" sz="1800">
              <a:latin typeface="Verdana" pitchFamily="34" charset="0"/>
            </a:endParaRPr>
          </a:p>
        </p:txBody>
      </p:sp>
      <p:sp>
        <p:nvSpPr>
          <p:cNvPr id="63491" name="标题 1"/>
          <p:cNvSpPr>
            <a:spLocks noChangeArrowheads="1"/>
          </p:cNvSpPr>
          <p:nvPr/>
        </p:nvSpPr>
        <p:spPr bwMode="auto">
          <a:xfrm>
            <a:off x="914400" y="117475"/>
            <a:ext cx="7543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4000" b="1">
                <a:solidFill>
                  <a:srgbClr val="000000"/>
                </a:solidFill>
                <a:latin typeface="Arial" charset="0"/>
                <a:sym typeface="Arial" charset="0"/>
              </a:rPr>
              <a:t>作业批改：态度分与新意分</a:t>
            </a:r>
            <a:endParaRPr lang="zh-CN" altLang="en-US"/>
          </a:p>
        </p:txBody>
      </p:sp>
      <p:sp>
        <p:nvSpPr>
          <p:cNvPr id="63492" name="内容占位符 2"/>
          <p:cNvSpPr>
            <a:spLocks noChangeArrowheads="1"/>
          </p:cNvSpPr>
          <p:nvPr/>
        </p:nvSpPr>
        <p:spPr bwMode="auto">
          <a:xfrm>
            <a:off x="1362075" y="1917700"/>
            <a:ext cx="561657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nSpc>
                <a:spcPct val="200000"/>
              </a:lnSpc>
              <a:spcBef>
                <a:spcPct val="20000"/>
              </a:spcBef>
              <a:buClr>
                <a:srgbClr val="B09EDE"/>
              </a:buClr>
              <a:buSzPct val="115000"/>
              <a:buFont typeface="Wingdings" pitchFamily="2" charset="2"/>
              <a:buChar char="§"/>
            </a:pPr>
            <a:r>
              <a:rPr lang="zh-CN" altLang="en-US" sz="2800">
                <a:latin typeface="Arial" charset="0"/>
                <a:sym typeface="Arial" charset="0"/>
              </a:rPr>
              <a:t>上交 </a:t>
            </a:r>
            <a:r>
              <a:rPr lang="en-US" altLang="zh-CN" sz="2800">
                <a:latin typeface="Arial" charset="0"/>
                <a:sym typeface="Arial" charset="0"/>
              </a:rPr>
              <a:t>3 </a:t>
            </a:r>
            <a:r>
              <a:rPr lang="zh-CN" altLang="en-US" sz="2800">
                <a:latin typeface="Arial" charset="0"/>
                <a:sym typeface="Arial" charset="0"/>
              </a:rPr>
              <a:t>分</a:t>
            </a:r>
            <a:endParaRPr lang="en-US" sz="2800">
              <a:latin typeface="Arial" charset="0"/>
              <a:sym typeface="Arial" charset="0"/>
            </a:endParaRPr>
          </a:p>
          <a:p>
            <a:pPr marL="342900" indent="-342900">
              <a:lnSpc>
                <a:spcPct val="200000"/>
              </a:lnSpc>
              <a:spcBef>
                <a:spcPct val="20000"/>
              </a:spcBef>
              <a:buClr>
                <a:srgbClr val="B09EDE"/>
              </a:buClr>
              <a:buSzPct val="115000"/>
              <a:buFont typeface="Wingdings" pitchFamily="2" charset="2"/>
              <a:buChar char="§"/>
            </a:pPr>
            <a:r>
              <a:rPr lang="zh-CN" altLang="en-US" sz="2800">
                <a:latin typeface="Arial" charset="0"/>
                <a:sym typeface="Arial" charset="0"/>
              </a:rPr>
              <a:t>良好 </a:t>
            </a:r>
            <a:r>
              <a:rPr lang="en-US" altLang="zh-CN" sz="2800">
                <a:latin typeface="Arial" charset="0"/>
                <a:sym typeface="Arial" charset="0"/>
              </a:rPr>
              <a:t>4 </a:t>
            </a:r>
            <a:r>
              <a:rPr lang="zh-CN" altLang="en-US" sz="2800">
                <a:latin typeface="Arial" charset="0"/>
                <a:sym typeface="Arial" charset="0"/>
              </a:rPr>
              <a:t>分</a:t>
            </a:r>
            <a:endParaRPr lang="en-US" sz="2800">
              <a:latin typeface="Arial" charset="0"/>
              <a:sym typeface="Arial" charset="0"/>
            </a:endParaRPr>
          </a:p>
          <a:p>
            <a:pPr marL="342900" indent="-342900">
              <a:lnSpc>
                <a:spcPct val="200000"/>
              </a:lnSpc>
              <a:spcBef>
                <a:spcPct val="20000"/>
              </a:spcBef>
              <a:buClr>
                <a:srgbClr val="B09EDE"/>
              </a:buClr>
              <a:buSzPct val="115000"/>
              <a:buFont typeface="Wingdings" pitchFamily="2" charset="2"/>
              <a:buChar char="§"/>
            </a:pPr>
            <a:r>
              <a:rPr lang="zh-CN" altLang="en-US" sz="2800">
                <a:latin typeface="Arial" charset="0"/>
                <a:sym typeface="Arial" charset="0"/>
              </a:rPr>
              <a:t>优秀 </a:t>
            </a:r>
            <a:r>
              <a:rPr lang="en-US" altLang="zh-CN" sz="2800">
                <a:latin typeface="Arial" charset="0"/>
                <a:sym typeface="Arial" charset="0"/>
              </a:rPr>
              <a:t>5 </a:t>
            </a:r>
            <a:r>
              <a:rPr lang="zh-CN" altLang="en-US" sz="2800">
                <a:latin typeface="Arial" charset="0"/>
                <a:sym typeface="Arial" charset="0"/>
              </a:rPr>
              <a:t>分</a:t>
            </a:r>
            <a:endParaRPr lang="en-US" sz="2800">
              <a:latin typeface="Arial" charset="0"/>
              <a:sym typeface="Arial" charset="0"/>
            </a:endParaRPr>
          </a:p>
        </p:txBody>
      </p:sp>
      <p:sp>
        <p:nvSpPr>
          <p:cNvPr id="54276" name="内容占位符 2"/>
          <p:cNvSpPr>
            <a:spLocks noChangeArrowheads="1"/>
          </p:cNvSpPr>
          <p:nvPr/>
        </p:nvSpPr>
        <p:spPr bwMode="auto">
          <a:xfrm>
            <a:off x="2159000" y="5229225"/>
            <a:ext cx="5054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150000"/>
              </a:lnSpc>
              <a:spcBef>
                <a:spcPct val="20000"/>
              </a:spcBef>
              <a:buClr>
                <a:schemeClr val="tx2"/>
              </a:buClr>
              <a:buSzPct val="115000"/>
              <a:buFont typeface="Wingdings" pitchFamily="2" charset="2"/>
              <a:buNone/>
            </a:pPr>
            <a:r>
              <a:rPr lang="zh-CN" altLang="en-US" sz="2800">
                <a:latin typeface="Arial" charset="0"/>
                <a:sym typeface="Arial" charset="0"/>
              </a:rPr>
              <a:t>有效控制作业批改的负担</a:t>
            </a:r>
            <a:endParaRPr lang="en-US" sz="2800">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a:spLocks noGrp="1"/>
          </p:cNvSpPr>
          <p:nvPr>
            <p:ph type="sldNum" sz="quarter" idx="11"/>
          </p:nvPr>
        </p:nvSpPr>
        <p:spPr/>
        <p:txBody>
          <a:bodyPr/>
          <a:lstStyle/>
          <a:p>
            <a:pPr>
              <a:defRPr/>
            </a:pPr>
            <a:fld id="{FE0E8236-91F3-400B-B520-001ACC4AB720}" type="slidenum">
              <a:rPr lang="zh-CN" altLang="en-US"/>
              <a:pPr>
                <a:defRPr/>
              </a:pPr>
              <a:t>45</a:t>
            </a:fld>
            <a:endParaRPr lang="en-US" sz="1800">
              <a:latin typeface="Verdana" pitchFamily="34" charset="0"/>
            </a:endParaRPr>
          </a:p>
        </p:txBody>
      </p:sp>
      <p:sp>
        <p:nvSpPr>
          <p:cNvPr id="64515" name="标题 2"/>
          <p:cNvSpPr>
            <a:spLocks noGrp="1" noChangeArrowheads="1"/>
          </p:cNvSpPr>
          <p:nvPr>
            <p:ph type="title" idx="4294967295"/>
          </p:nvPr>
        </p:nvSpPr>
        <p:spPr>
          <a:xfrm>
            <a:off x="2195513" y="2997200"/>
            <a:ext cx="4608512" cy="1008063"/>
          </a:xfrm>
          <a:extLst>
            <a:ext uri="{91240B29-F687-4F45-9708-019B960494DF}">
              <a14:hiddenLine xmlns:a14="http://schemas.microsoft.com/office/drawing/2010/main" w="9525">
                <a:solidFill>
                  <a:srgbClr val="000000"/>
                </a:solidFill>
                <a:miter lim="800000"/>
                <a:headEnd/>
                <a:tailEnd/>
              </a14:hiddenLine>
            </a:ext>
          </a:extLst>
        </p:spPr>
        <p:txBody>
          <a:bodyPr anchor="t"/>
          <a:lstStyle/>
          <a:p>
            <a:pPr algn="l"/>
            <a:r>
              <a:rPr lang="zh-CN" sz="4000" b="0" smtClean="0">
                <a:solidFill>
                  <a:srgbClr val="F2F2F2"/>
                </a:solidFill>
                <a:latin typeface="微软雅黑" pitchFamily="34" charset="-122"/>
                <a:ea typeface="微软雅黑" pitchFamily="34" charset="-122"/>
                <a:sym typeface="微软雅黑" pitchFamily="34" charset="-122"/>
              </a:rPr>
              <a:t>对分课堂视频片段</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1"/>
          </p:nvPr>
        </p:nvSpPr>
        <p:spPr/>
        <p:txBody>
          <a:bodyPr/>
          <a:lstStyle/>
          <a:p>
            <a:pPr>
              <a:defRPr/>
            </a:pPr>
            <a:fld id="{C672B4BA-E196-4128-8A11-656EEB78281E}" type="slidenum">
              <a:rPr lang="zh-CN" altLang="en-US"/>
              <a:pPr>
                <a:defRPr/>
              </a:pPr>
              <a:t>46</a:t>
            </a:fld>
            <a:endParaRPr lang="en-US" sz="1800">
              <a:latin typeface="Verdana" pitchFamily="34" charset="0"/>
            </a:endParaRPr>
          </a:p>
        </p:txBody>
      </p:sp>
      <p:sp>
        <p:nvSpPr>
          <p:cNvPr id="65539" name="Rectangle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sp>
        <p:nvSpPr>
          <p:cNvPr id="65540" name="Rectangle 3"/>
          <p:cNvSpPr>
            <a:spLocks noGrp="1" noChangeArrowheads="1"/>
          </p:cNvSpPr>
          <p:nvPr>
            <p:ph type="body"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pic>
        <p:nvPicPr>
          <p:cNvPr id="65541" name="Picture 4" descr="QQ图片201412052145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sp>
        <p:nvSpPr>
          <p:cNvPr id="66563" name="Rectangle 3"/>
          <p:cNvSpPr>
            <a:spLocks noGrp="1" noChangeArrowheads="1"/>
          </p:cNvSpPr>
          <p:nvPr>
            <p:ph type="body"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pic>
        <p:nvPicPr>
          <p:cNvPr id="66564" name="Picture 4" descr="QQ图片201412052145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sp>
        <p:nvSpPr>
          <p:cNvPr id="67587" name="Rectangle 3"/>
          <p:cNvSpPr>
            <a:spLocks noGrp="1" noChangeArrowheads="1"/>
          </p:cNvSpPr>
          <p:nvPr>
            <p:ph type="body"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pic>
        <p:nvPicPr>
          <p:cNvPr id="67588" name="Picture 4" descr="QQ图片20141205214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sp>
        <p:nvSpPr>
          <p:cNvPr id="68611" name="Rectangle 3"/>
          <p:cNvSpPr>
            <a:spLocks noGrp="1" noChangeArrowheads="1"/>
          </p:cNvSpPr>
          <p:nvPr>
            <p:ph type="body"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pic>
        <p:nvPicPr>
          <p:cNvPr id="68612" name="Picture 4" descr="QQ图片201412052146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良好效果</a:t>
            </a:r>
          </a:p>
        </p:txBody>
      </p:sp>
      <p:sp>
        <p:nvSpPr>
          <p:cNvPr id="23555" name="内容占位符 2"/>
          <p:cNvSpPr>
            <a:spLocks noChangeArrowheads="1"/>
          </p:cNvSpPr>
          <p:nvPr/>
        </p:nvSpPr>
        <p:spPr bwMode="auto">
          <a:xfrm>
            <a:off x="323850" y="1917700"/>
            <a:ext cx="84963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在复旦的心理学研究方法课上，与传统课堂相比，</a:t>
            </a:r>
            <a:r>
              <a:rPr lang="en-US" altLang="zh-CN" sz="2400">
                <a:solidFill>
                  <a:srgbClr val="FFFFFF"/>
                </a:solidFill>
                <a:latin typeface="Arial" charset="0"/>
                <a:sym typeface="Arial" charset="0"/>
              </a:rPr>
              <a:t>86.4%</a:t>
            </a:r>
            <a:r>
              <a:rPr lang="zh-CN" altLang="en-US" sz="2400">
                <a:solidFill>
                  <a:srgbClr val="FFFFFF"/>
                </a:solidFill>
                <a:latin typeface="Arial" charset="0"/>
                <a:sym typeface="Arial" charset="0"/>
              </a:rPr>
              <a:t>的学生认为对分课堂很好或较好</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在上理工的英语口语课上，与传统课堂相比，</a:t>
            </a:r>
            <a:r>
              <a:rPr lang="en-US" altLang="zh-CN" sz="2400">
                <a:solidFill>
                  <a:srgbClr val="FFFFFF"/>
                </a:solidFill>
                <a:latin typeface="Arial" charset="0"/>
                <a:sym typeface="Arial" charset="0"/>
              </a:rPr>
              <a:t>81.6%</a:t>
            </a:r>
            <a:r>
              <a:rPr lang="zh-CN" altLang="en-US" sz="2400">
                <a:solidFill>
                  <a:srgbClr val="FFFFFF"/>
                </a:solidFill>
                <a:latin typeface="Arial" charset="0"/>
                <a:sym typeface="Arial" charset="0"/>
              </a:rPr>
              <a:t>的学生认为对分课堂很好或较好</a:t>
            </a:r>
            <a:endParaRPr lang="en-US" sz="2400">
              <a:solidFill>
                <a:srgbClr val="FFFFFF"/>
              </a:solidFill>
              <a:latin typeface="Arial" charset="0"/>
              <a:sym typeface="Arial" charset="0"/>
            </a:endParaRPr>
          </a:p>
          <a:p>
            <a:pPr marL="342900" indent="-342900" eaLnBrk="1" hangingPunct="1">
              <a:lnSpc>
                <a:spcPct val="90000"/>
              </a:lnSpc>
              <a:spcBef>
                <a:spcPct val="20000"/>
              </a:spcBef>
              <a:buClr>
                <a:srgbClr val="B09EDE"/>
              </a:buClr>
              <a:buSzPct val="115000"/>
              <a:buFont typeface="Wingdings" pitchFamily="2" charset="2"/>
              <a:buNone/>
            </a:pPr>
            <a:endParaRPr lang="zh-CN" altLang="en-US" sz="2400">
              <a:solidFill>
                <a:srgbClr val="FFFFFF"/>
              </a:solidFill>
              <a:latin typeface="Arial" charset="0"/>
              <a:sym typeface="Arial"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sp>
        <p:nvSpPr>
          <p:cNvPr id="69635" name="Rectangle 3"/>
          <p:cNvSpPr>
            <a:spLocks noGrp="1" noChangeArrowheads="1"/>
          </p:cNvSpPr>
          <p:nvPr>
            <p:ph type="body"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pic>
        <p:nvPicPr>
          <p:cNvPr id="69636" name="Picture 4" descr="QQ图片201412052146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ChangeArrowheads="1"/>
          </p:cNvSpPr>
          <p:nvPr/>
        </p:nvSpPr>
        <p:spPr bwMode="auto">
          <a:xfrm>
            <a:off x="612775" y="2349500"/>
            <a:ext cx="80645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gn="ctr" eaLnBrk="1" hangingPunct="1">
              <a:lnSpc>
                <a:spcPct val="150000"/>
              </a:lnSpc>
              <a:spcBef>
                <a:spcPct val="20000"/>
              </a:spcBef>
              <a:buClr>
                <a:srgbClr val="B09EDE"/>
              </a:buClr>
              <a:buSzPct val="115000"/>
              <a:buFont typeface="Wingdings" pitchFamily="2" charset="2"/>
              <a:buNone/>
            </a:pPr>
            <a:r>
              <a:rPr lang="zh-CN" altLang="en-US" sz="4000">
                <a:solidFill>
                  <a:srgbClr val="FFFFFF"/>
                </a:solidFill>
                <a:latin typeface="Arial" charset="0"/>
                <a:sym typeface="Arial" charset="0"/>
              </a:rPr>
              <a:t>对分课堂带来生动活泼的课堂氛围</a:t>
            </a:r>
          </a:p>
          <a:p>
            <a:pPr marL="342900" indent="-342900" algn="ctr" eaLnBrk="1" hangingPunct="1">
              <a:lnSpc>
                <a:spcPct val="150000"/>
              </a:lnSpc>
              <a:spcBef>
                <a:spcPct val="20000"/>
              </a:spcBef>
              <a:buClr>
                <a:srgbClr val="B09EDE"/>
              </a:buClr>
              <a:buSzPct val="115000"/>
              <a:buFont typeface="Wingdings" pitchFamily="2" charset="2"/>
              <a:buNone/>
            </a:pPr>
            <a:r>
              <a:rPr lang="zh-CN" altLang="en-US" sz="4000">
                <a:solidFill>
                  <a:srgbClr val="FFFFFF"/>
                </a:solidFill>
                <a:latin typeface="Arial" charset="0"/>
                <a:sym typeface="Arial" charset="0"/>
              </a:rPr>
              <a:t>学生积极好学, 教师轻松愉快</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为什么学生主动了？</a:t>
            </a:r>
          </a:p>
        </p:txBody>
      </p:sp>
      <p:sp>
        <p:nvSpPr>
          <p:cNvPr id="71683" name="内容占位符 2"/>
          <p:cNvSpPr>
            <a:spLocks noChangeArrowheads="1"/>
          </p:cNvSpPr>
          <p:nvPr/>
        </p:nvSpPr>
        <p:spPr bwMode="auto">
          <a:xfrm>
            <a:off x="500063" y="1917700"/>
            <a:ext cx="80645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150000"/>
              </a:lnSpc>
              <a:spcBef>
                <a:spcPct val="20000"/>
              </a:spcBef>
              <a:buClr>
                <a:schemeClr val="tx2"/>
              </a:buClr>
              <a:buSzPct val="115000"/>
              <a:buFont typeface="Wingdings" pitchFamily="2" charset="2"/>
              <a:buChar char="§"/>
            </a:pPr>
            <a:r>
              <a:rPr lang="zh-CN" altLang="en-US" sz="3200">
                <a:latin typeface="Arial" charset="0"/>
                <a:sym typeface="Arial" charset="0"/>
              </a:rPr>
              <a:t>我们</a:t>
            </a:r>
            <a:r>
              <a:rPr lang="zh-CN" altLang="en-US" sz="3200">
                <a:solidFill>
                  <a:srgbClr val="FFC000"/>
                </a:solidFill>
                <a:latin typeface="Arial" charset="0"/>
                <a:sym typeface="Arial" charset="0"/>
              </a:rPr>
              <a:t>压抑</a:t>
            </a:r>
            <a:r>
              <a:rPr lang="zh-CN" altLang="en-US" sz="3200">
                <a:latin typeface="Arial" charset="0"/>
                <a:sym typeface="Arial" charset="0"/>
              </a:rPr>
              <a:t>了学生：没给学生参与的机会</a:t>
            </a:r>
            <a:endParaRPr lang="en-US" sz="32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3200">
                <a:latin typeface="Arial" charset="0"/>
                <a:sym typeface="Arial" charset="0"/>
              </a:rPr>
              <a:t>我们</a:t>
            </a:r>
            <a:r>
              <a:rPr lang="zh-CN" altLang="en-US" sz="3200">
                <a:solidFill>
                  <a:srgbClr val="FFC000"/>
                </a:solidFill>
                <a:latin typeface="Arial" charset="0"/>
                <a:sym typeface="Arial" charset="0"/>
              </a:rPr>
              <a:t>错怪</a:t>
            </a:r>
            <a:r>
              <a:rPr lang="zh-CN" altLang="en-US" sz="3200">
                <a:latin typeface="Arial" charset="0"/>
                <a:sym typeface="Arial" charset="0"/>
              </a:rPr>
              <a:t>了学生：没认识学生向学的动力</a:t>
            </a:r>
            <a:endParaRPr lang="en-US" sz="32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3200">
                <a:latin typeface="Arial" charset="0"/>
                <a:sym typeface="Arial" charset="0"/>
              </a:rPr>
              <a:t>我们</a:t>
            </a:r>
            <a:r>
              <a:rPr lang="zh-CN" altLang="en-US" sz="3200">
                <a:solidFill>
                  <a:srgbClr val="FFC000"/>
                </a:solidFill>
                <a:latin typeface="Arial" charset="0"/>
                <a:sym typeface="Arial" charset="0"/>
              </a:rPr>
              <a:t>低估</a:t>
            </a:r>
            <a:r>
              <a:rPr lang="zh-CN" altLang="en-US" sz="3200">
                <a:latin typeface="Arial" charset="0"/>
                <a:sym typeface="Arial" charset="0"/>
              </a:rPr>
              <a:t>了学生：没看到学生的潜力</a:t>
            </a:r>
            <a:endParaRPr lang="en-US" sz="32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3200">
                <a:latin typeface="Arial" charset="0"/>
                <a:sym typeface="Arial" charset="0"/>
              </a:rPr>
              <a:t>我们</a:t>
            </a:r>
            <a:r>
              <a:rPr lang="zh-CN" altLang="en-US" sz="3200">
                <a:solidFill>
                  <a:srgbClr val="FFC000"/>
                </a:solidFill>
                <a:latin typeface="Arial" charset="0"/>
                <a:sym typeface="Arial" charset="0"/>
              </a:rPr>
              <a:t>为难</a:t>
            </a:r>
            <a:r>
              <a:rPr lang="zh-CN" altLang="en-US" sz="3200">
                <a:latin typeface="Arial" charset="0"/>
                <a:sym typeface="Arial" charset="0"/>
              </a:rPr>
              <a:t>了学生：没让学生有充分的准备</a:t>
            </a:r>
            <a:endParaRPr lang="en-US" sz="32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endParaRPr lang="zh-CN" altLang="en-US" sz="3200">
              <a:latin typeface="Arial" charset="0"/>
              <a:sym typeface="Arial"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800" smtClean="0">
                <a:ea typeface="宋体" pitchFamily="2" charset="-122"/>
              </a:rPr>
              <a:t>为什么教师开心了？</a:t>
            </a:r>
            <a:r>
              <a:rPr lang="en-US" sz="2800" smtClean="0">
                <a:ea typeface="宋体" pitchFamily="2" charset="-122"/>
              </a:rPr>
              <a:t> </a:t>
            </a:r>
            <a:endParaRPr lang="zh-CN" altLang="en-US" sz="2800" smtClean="0">
              <a:ea typeface="宋体" pitchFamily="2" charset="-122"/>
            </a:endParaRPr>
          </a:p>
        </p:txBody>
      </p:sp>
      <p:sp>
        <p:nvSpPr>
          <p:cNvPr id="63491" name="内容占位符 2"/>
          <p:cNvSpPr>
            <a:spLocks noChangeArrowheads="1"/>
          </p:cNvSpPr>
          <p:nvPr/>
        </p:nvSpPr>
        <p:spPr bwMode="auto">
          <a:xfrm>
            <a:off x="250825" y="765175"/>
            <a:ext cx="8569325"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对分课堂上，教师只需把握精要，把其它内容留给学生学习，备课量显著减少，不用做很多 </a:t>
            </a:r>
            <a:r>
              <a:rPr lang="en-US" altLang="zh-CN" sz="2400">
                <a:latin typeface="Arial" charset="0"/>
                <a:sym typeface="Arial" charset="0"/>
              </a:rPr>
              <a:t>PPT</a:t>
            </a:r>
            <a:endParaRPr lang="zh-CN" alt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讲授时间短，降低了对学生注意力的要求，减少了纯粹为吸引眼球的“表演性”教学</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分组讨论：教师各组间巡回督促，不介入讨论，负担很小</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在对分课堂中，机械性教学降低，指导性教学增加</a:t>
            </a:r>
            <a:endParaRPr 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教师角色从覆盖内容、灌输知识，变为引导学生学习</a:t>
            </a:r>
            <a:endParaRPr lang="en-US" sz="2400">
              <a:latin typeface="Arial" charset="0"/>
              <a:sym typeface="Arial" charset="0"/>
            </a:endParaRPr>
          </a:p>
        </p:txBody>
      </p:sp>
      <p:sp>
        <p:nvSpPr>
          <p:cNvPr id="63492" name="标题 1"/>
          <p:cNvSpPr>
            <a:spLocks noChangeArrowheads="1"/>
          </p:cNvSpPr>
          <p:nvPr/>
        </p:nvSpPr>
        <p:spPr bwMode="auto">
          <a:xfrm>
            <a:off x="971550" y="6300788"/>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ctr"/>
          <a:lstStyle/>
          <a:p>
            <a:pPr algn="ctr"/>
            <a:r>
              <a:rPr lang="zh-CN" altLang="en-US" sz="2800" b="1">
                <a:solidFill>
                  <a:srgbClr val="FFC000"/>
                </a:solidFill>
                <a:latin typeface="Arial" charset="0"/>
                <a:sym typeface="Arial" charset="0"/>
              </a:rPr>
              <a:t>减少体力活，不做教书匠，提升职业价值感</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349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2"/>
          <p:cNvSpPr>
            <a:spLocks noGrp="1" noChangeArrowheads="1"/>
          </p:cNvSpPr>
          <p:nvPr>
            <p:ph type="title" idx="4294967295"/>
          </p:nvPr>
        </p:nvSpPr>
        <p:spPr>
          <a:xfrm>
            <a:off x="2771775" y="3140075"/>
            <a:ext cx="4608513" cy="1009650"/>
          </a:xfrm>
          <a:extLst>
            <a:ext uri="{91240B29-F687-4F45-9708-019B960494DF}">
              <a14:hiddenLine xmlns:a14="http://schemas.microsoft.com/office/drawing/2010/main" w="9525">
                <a:solidFill>
                  <a:srgbClr val="000000"/>
                </a:solidFill>
                <a:miter lim="800000"/>
                <a:headEnd/>
                <a:tailEnd/>
              </a14:hiddenLine>
            </a:ext>
          </a:extLst>
        </p:spPr>
        <p:txBody>
          <a:bodyPr anchor="t"/>
          <a:lstStyle/>
          <a:p>
            <a:pPr algn="l"/>
            <a:r>
              <a:rPr lang="zh-CN" sz="4000" b="0" smtClean="0">
                <a:solidFill>
                  <a:srgbClr val="F2F2F2"/>
                </a:solidFill>
                <a:latin typeface="微软雅黑" pitchFamily="34" charset="-122"/>
                <a:ea typeface="微软雅黑" pitchFamily="34" charset="-122"/>
                <a:sym typeface="微软雅黑" pitchFamily="34" charset="-122"/>
              </a:rPr>
              <a:t>资深教师体会</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497C1299-B6C9-4524-8199-621903C20504}" type="slidenum">
              <a:rPr lang="zh-CN" altLang="en-US"/>
              <a:pPr>
                <a:defRPr/>
              </a:pPr>
              <a:t>55</a:t>
            </a:fld>
            <a:endParaRPr lang="en-US" sz="1800">
              <a:latin typeface="Verdana" pitchFamily="34" charset="0"/>
            </a:endParaRPr>
          </a:p>
        </p:txBody>
      </p:sp>
      <p:sp>
        <p:nvSpPr>
          <p:cNvPr id="74755"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pic>
        <p:nvPicPr>
          <p:cNvPr id="74756"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0"/>
            <a:ext cx="9144000" cy="6853238"/>
          </a:xfrm>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noChangeArrowheads="1"/>
          </p:cNvSpPr>
          <p:nvPr>
            <p:ph type="title" idx="4294967295"/>
          </p:nvPr>
        </p:nvSpPr>
        <p:spPr>
          <a:xfrm>
            <a:off x="611188" y="260350"/>
            <a:ext cx="8050212" cy="4572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萨姆斯：“翻转课堂”是有效的课堂管理</a:t>
            </a:r>
          </a:p>
        </p:txBody>
      </p:sp>
      <p:pic>
        <p:nvPicPr>
          <p:cNvPr id="75779"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11188" y="1196975"/>
            <a:ext cx="8181975" cy="5445125"/>
          </a:xfrm>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为什么？</a:t>
            </a:r>
          </a:p>
        </p:txBody>
      </p:sp>
      <p:sp>
        <p:nvSpPr>
          <p:cNvPr id="67587" name="内容占位符 2"/>
          <p:cNvSpPr>
            <a:spLocks noChangeArrowheads="1"/>
          </p:cNvSpPr>
          <p:nvPr/>
        </p:nvSpPr>
        <p:spPr bwMode="auto">
          <a:xfrm>
            <a:off x="574675" y="1917700"/>
            <a:ext cx="856932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3200">
                <a:solidFill>
                  <a:srgbClr val="FFFFFF"/>
                </a:solidFill>
                <a:latin typeface="Arial" charset="0"/>
                <a:sym typeface="Arial" charset="0"/>
              </a:rPr>
              <a:t>翻转课堂被盖茨誉为“教育革命”</a:t>
            </a:r>
            <a:endParaRPr lang="en-US" sz="32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3200">
                <a:solidFill>
                  <a:srgbClr val="FFFFFF"/>
                </a:solidFill>
                <a:latin typeface="Arial" charset="0"/>
                <a:sym typeface="Arial" charset="0"/>
              </a:rPr>
              <a:t>在中国推广翻转课堂却十分困难</a:t>
            </a:r>
            <a:endParaRPr lang="en-US" sz="32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3200">
                <a:solidFill>
                  <a:srgbClr val="FFFFFF"/>
                </a:solidFill>
                <a:latin typeface="Arial" charset="0"/>
                <a:sym typeface="Arial" charset="0"/>
              </a:rPr>
              <a:t>而推广对分课堂好像比较容易</a:t>
            </a:r>
            <a:endParaRPr lang="en-US" sz="32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ChangeArrowheads="1"/>
          </p:cNvSpPr>
          <p:nvPr/>
        </p:nvSpPr>
        <p:spPr bwMode="auto">
          <a:xfrm>
            <a:off x="307975" y="836613"/>
            <a:ext cx="8497888"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pPr marL="342900" lvl="1" indent="-342900" eaLnBrk="1" hangingPunct="1">
              <a:lnSpc>
                <a:spcPct val="200000"/>
              </a:lnSpc>
              <a:spcBef>
                <a:spcPct val="20000"/>
              </a:spcBef>
              <a:buClr>
                <a:schemeClr val="tx2"/>
              </a:buClr>
              <a:buSzPct val="115000"/>
              <a:buFont typeface="Wingdings" pitchFamily="2" charset="2"/>
              <a:buChar char="§"/>
              <a:defRPr/>
            </a:pPr>
            <a:r>
              <a:rPr lang="zh-CN" altLang="en-US">
                <a:latin typeface="Arial" pitchFamily="34" charset="0"/>
              </a:rPr>
              <a:t>先教后学 与 先学后教</a:t>
            </a:r>
            <a:endParaRPr lang="en-US">
              <a:latin typeface="Arial" pitchFamily="34" charset="0"/>
            </a:endParaRPr>
          </a:p>
          <a:p>
            <a:pPr marL="742950" lvl="2" indent="-342900" eaLnBrk="1" hangingPunct="1">
              <a:lnSpc>
                <a:spcPct val="200000"/>
              </a:lnSpc>
              <a:spcBef>
                <a:spcPct val="20000"/>
              </a:spcBef>
              <a:buClr>
                <a:schemeClr val="tx2"/>
              </a:buClr>
              <a:buSzPct val="115000"/>
              <a:buFont typeface="Arial" pitchFamily="34" charset="0"/>
              <a:buChar char="•"/>
              <a:defRPr/>
            </a:pPr>
            <a:r>
              <a:rPr lang="zh-CN" altLang="en-US">
                <a:latin typeface="Arial" pitchFamily="34" charset="0"/>
              </a:rPr>
              <a:t>对分：保留教师面授这一传统教学的精华，保证了知识传递的系统性、准确性和有效性</a:t>
            </a:r>
            <a:endParaRPr lang="en-US">
              <a:latin typeface="Arial" pitchFamily="34" charset="0"/>
            </a:endParaRPr>
          </a:p>
          <a:p>
            <a:pPr marL="342900" indent="-342900" eaLnBrk="1" hangingPunct="1">
              <a:lnSpc>
                <a:spcPct val="200000"/>
              </a:lnSpc>
              <a:spcBef>
                <a:spcPct val="20000"/>
              </a:spcBef>
              <a:buClr>
                <a:schemeClr val="tx2"/>
              </a:buClr>
              <a:buSzPct val="115000"/>
              <a:buFont typeface="Wingdings" pitchFamily="2" charset="2"/>
              <a:buChar char="§"/>
              <a:defRPr/>
            </a:pPr>
            <a:r>
              <a:rPr lang="zh-CN" altLang="en-US">
                <a:latin typeface="Arial" pitchFamily="34" charset="0"/>
                <a:sym typeface="Arial" pitchFamily="34" charset="0"/>
              </a:rPr>
              <a:t>心理学原理运用的深度</a:t>
            </a:r>
            <a:endParaRPr lang="en-US">
              <a:latin typeface="Arial" pitchFamily="34" charset="0"/>
              <a:sym typeface="Arial" pitchFamily="34" charset="0"/>
            </a:endParaRPr>
          </a:p>
          <a:p>
            <a:pPr marL="742950" lvl="1" indent="-285750" eaLnBrk="1" hangingPunct="1">
              <a:lnSpc>
                <a:spcPct val="200000"/>
              </a:lnSpc>
              <a:spcBef>
                <a:spcPct val="20000"/>
              </a:spcBef>
              <a:buClr>
                <a:schemeClr val="accent1"/>
              </a:buClr>
              <a:buFont typeface="Wingdings" pitchFamily="2" charset="2"/>
              <a:buChar char="§"/>
              <a:defRPr/>
            </a:pPr>
            <a:r>
              <a:rPr lang="zh-CN" altLang="en-US">
                <a:latin typeface="Arial" pitchFamily="34" charset="0"/>
              </a:rPr>
              <a:t>对分：符合个体知识获取的认知心理规律</a:t>
            </a:r>
            <a:endParaRPr lang="en-US">
              <a:latin typeface="Arial" pitchFamily="34" charset="0"/>
            </a:endParaRPr>
          </a:p>
          <a:p>
            <a:pPr marL="742950" lvl="1" indent="-285750" eaLnBrk="1" hangingPunct="1">
              <a:lnSpc>
                <a:spcPct val="200000"/>
              </a:lnSpc>
              <a:spcBef>
                <a:spcPct val="20000"/>
              </a:spcBef>
              <a:buClr>
                <a:schemeClr val="accent1"/>
              </a:buClr>
              <a:buFont typeface="Wingdings" pitchFamily="2" charset="2"/>
              <a:buChar char="§"/>
              <a:defRPr/>
            </a:pPr>
            <a:r>
              <a:rPr lang="zh-CN" altLang="en-US">
                <a:latin typeface="Arial" pitchFamily="34" charset="0"/>
              </a:rPr>
              <a:t>翻转过分强调讨论，适合小班，不适合大班，适合训练有素的老师，适合外向性学生</a:t>
            </a:r>
            <a:endParaRPr lang="en-US">
              <a:latin typeface="Arial" pitchFamily="34" charset="0"/>
            </a:endParaRPr>
          </a:p>
          <a:p>
            <a:pPr marL="342900" indent="-342900" eaLnBrk="1" hangingPunct="1">
              <a:lnSpc>
                <a:spcPct val="200000"/>
              </a:lnSpc>
              <a:spcBef>
                <a:spcPct val="20000"/>
              </a:spcBef>
              <a:buClr>
                <a:schemeClr val="tx2"/>
              </a:buClr>
              <a:buSzPct val="115000"/>
              <a:buFont typeface="Wingdings" pitchFamily="2" charset="2"/>
              <a:buChar char="§"/>
              <a:defRPr/>
            </a:pPr>
            <a:r>
              <a:rPr lang="zh-CN" altLang="en-US">
                <a:latin typeface="Arial" pitchFamily="34" charset="0"/>
                <a:sym typeface="Arial" pitchFamily="34" charset="0"/>
              </a:rPr>
              <a:t>不要视频 与 要视频</a:t>
            </a:r>
            <a:endParaRPr lang="en-US">
              <a:latin typeface="Arial" pitchFamily="34" charset="0"/>
              <a:sym typeface="Arial" pitchFamily="34" charset="0"/>
            </a:endParaRPr>
          </a:p>
          <a:p>
            <a:pPr marL="742950" lvl="1" indent="-285750" eaLnBrk="1" hangingPunct="1">
              <a:lnSpc>
                <a:spcPct val="200000"/>
              </a:lnSpc>
              <a:spcBef>
                <a:spcPct val="20000"/>
              </a:spcBef>
              <a:buClr>
                <a:schemeClr val="accent1"/>
              </a:buClr>
              <a:buFont typeface="Wingdings" pitchFamily="2" charset="2"/>
              <a:buChar char="§"/>
              <a:defRPr/>
            </a:pPr>
            <a:r>
              <a:rPr lang="zh-CN" altLang="en-US">
                <a:latin typeface="Arial" pitchFamily="34" charset="0"/>
              </a:rPr>
              <a:t>对分：注重教学流程的改革，无需大量投入，经济、实用</a:t>
            </a:r>
            <a:endParaRPr lang="en-US">
              <a:latin typeface="Arial" pitchFamily="34" charset="0"/>
            </a:endParaRPr>
          </a:p>
          <a:p>
            <a:pPr marL="742950" lvl="1" indent="-285750" eaLnBrk="1" hangingPunct="1">
              <a:lnSpc>
                <a:spcPct val="200000"/>
              </a:lnSpc>
              <a:spcBef>
                <a:spcPct val="20000"/>
              </a:spcBef>
              <a:buClr>
                <a:schemeClr val="accent1"/>
              </a:buClr>
              <a:buFont typeface="Wingdings" pitchFamily="2" charset="2"/>
              <a:buChar char="§"/>
              <a:defRPr/>
            </a:pPr>
            <a:r>
              <a:rPr lang="zh-CN" altLang="en-US">
                <a:latin typeface="Arial" pitchFamily="34" charset="0"/>
              </a:rPr>
              <a:t>疑问：视频多大程度上可以代替面授</a:t>
            </a:r>
            <a:endParaRPr lang="en-US">
              <a:latin typeface="Arial" pitchFamily="34" charset="0"/>
            </a:endParaRPr>
          </a:p>
        </p:txBody>
      </p:sp>
      <p:sp>
        <p:nvSpPr>
          <p:cNvPr id="77827"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对分课堂不同于翻转课堂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0">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86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6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610">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86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6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6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对分课堂切合中国国情</a:t>
            </a:r>
          </a:p>
        </p:txBody>
      </p:sp>
      <p:sp>
        <p:nvSpPr>
          <p:cNvPr id="69635" name="内容占位符 2"/>
          <p:cNvSpPr>
            <a:spLocks noChangeArrowheads="1"/>
          </p:cNvSpPr>
          <p:nvPr/>
        </p:nvSpPr>
        <p:spPr bwMode="auto">
          <a:xfrm>
            <a:off x="539750" y="1412875"/>
            <a:ext cx="8066088"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150000"/>
              </a:lnSpc>
              <a:spcBef>
                <a:spcPct val="20000"/>
              </a:spcBef>
              <a:buClr>
                <a:schemeClr val="tx2"/>
              </a:buClr>
              <a:buSzPct val="115000"/>
              <a:buFont typeface="Wingdings" pitchFamily="2" charset="2"/>
              <a:buChar char="§"/>
            </a:pPr>
            <a:r>
              <a:rPr lang="zh-CN" altLang="en-US" sz="2400">
                <a:latin typeface="Arial" charset="0"/>
                <a:sym typeface="Arial" charset="0"/>
              </a:rPr>
              <a:t>对分课堂采用</a:t>
            </a:r>
            <a:r>
              <a:rPr lang="en-US" altLang="zh-CN" sz="2400">
                <a:latin typeface="Arial" charset="0"/>
                <a:sym typeface="Arial" charset="0"/>
              </a:rPr>
              <a:t>3-4</a:t>
            </a:r>
            <a:r>
              <a:rPr lang="zh-CN" altLang="en-US" sz="2400">
                <a:latin typeface="Arial" charset="0"/>
                <a:sym typeface="Arial" charset="0"/>
              </a:rPr>
              <a:t>人的小组讨论，学生发言机会充分，也容易克服面对全班怕别人笑话的畏惧心理</a:t>
            </a:r>
            <a:endParaRPr lang="en-US" sz="24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endParaRPr lang="zh-CN" altLang="en-US" sz="24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r>
              <a:rPr lang="zh-CN" altLang="en-US" sz="2400">
                <a:latin typeface="Arial" charset="0"/>
                <a:sym typeface="Arial" charset="0"/>
              </a:rPr>
              <a:t>对分课堂对大班，也能做到开展有效讨论，适应了中国大学的具体情况</a:t>
            </a:r>
            <a:endParaRPr lang="en-US" sz="2400">
              <a:latin typeface="Arial" charset="0"/>
              <a:sym typeface="Arial" charset="0"/>
            </a:endParaRPr>
          </a:p>
          <a:p>
            <a:pPr marL="342900" indent="-342900" eaLnBrk="1" hangingPunct="1">
              <a:lnSpc>
                <a:spcPct val="150000"/>
              </a:lnSpc>
              <a:spcBef>
                <a:spcPct val="20000"/>
              </a:spcBef>
              <a:buClr>
                <a:schemeClr val="tx2"/>
              </a:buClr>
              <a:buSzPct val="115000"/>
              <a:buFont typeface="Wingdings" pitchFamily="2" charset="2"/>
              <a:buChar char="§"/>
            </a:pPr>
            <a:endParaRPr lang="zh-CN" altLang="en-US" sz="24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Char char="§"/>
            </a:pPr>
            <a:r>
              <a:rPr lang="zh-CN" altLang="en-US" sz="2400">
                <a:latin typeface="Arial" charset="0"/>
                <a:sym typeface="Arial" charset="0"/>
              </a:rPr>
              <a:t>对分课堂试图从根本层面上认识和把握我国当前大学课堂教学的现状与困境，形成更适合中国国情的课堂模式</a:t>
            </a:r>
            <a:endParaRPr lang="en-US" sz="2400">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title" idx="4294967295"/>
          </p:nvPr>
        </p:nvSpPr>
        <p:spPr>
          <a:xfrm>
            <a:off x="539750" y="115888"/>
            <a:ext cx="7618413" cy="457200"/>
          </a:xfrm>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r>
              <a:rPr lang="zh-CN" altLang="en-US" smtClean="0">
                <a:ea typeface="宋体" pitchFamily="2" charset="-122"/>
              </a:rPr>
              <a:t>教改课题立项</a:t>
            </a:r>
            <a:endParaRPr lang="en-US" smtClean="0">
              <a:ea typeface="宋体" pitchFamily="2" charset="-122"/>
            </a:endParaRPr>
          </a:p>
        </p:txBody>
      </p:sp>
      <p:sp>
        <p:nvSpPr>
          <p:cNvPr id="24579" name="内容占位符 2"/>
          <p:cNvSpPr>
            <a:spLocks noGrp="1" noChangeArrowheads="1"/>
          </p:cNvSpPr>
          <p:nvPr>
            <p:ph idx="4294967295"/>
          </p:nvPr>
        </p:nvSpPr>
        <p:spPr>
          <a:xfrm>
            <a:off x="468313" y="1557338"/>
            <a:ext cx="7848600" cy="3816350"/>
          </a:xfrm>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200000"/>
              </a:lnSpc>
            </a:pPr>
            <a:r>
              <a:rPr lang="en-US" altLang="zh-CN" sz="2000" smtClean="0">
                <a:ea typeface="宋体" pitchFamily="2" charset="-122"/>
              </a:rPr>
              <a:t>2014</a:t>
            </a:r>
            <a:r>
              <a:rPr lang="zh-CN" altLang="en-US" sz="2000" smtClean="0">
                <a:ea typeface="宋体" pitchFamily="2" charset="-122"/>
              </a:rPr>
              <a:t>年</a:t>
            </a:r>
            <a:r>
              <a:rPr lang="en-US" altLang="zh-CN" sz="2000" smtClean="0">
                <a:ea typeface="宋体" pitchFamily="2" charset="-122"/>
              </a:rPr>
              <a:t>6</a:t>
            </a:r>
            <a:r>
              <a:rPr lang="zh-CN" altLang="en-US" sz="2000" smtClean="0">
                <a:ea typeface="宋体" pitchFamily="2" charset="-122"/>
              </a:rPr>
              <a:t>月，陕师大校级重点教学改革研究项目，心理学院</a:t>
            </a:r>
          </a:p>
          <a:p>
            <a:pPr eaLnBrk="1" hangingPunct="1">
              <a:lnSpc>
                <a:spcPct val="200000"/>
              </a:lnSpc>
            </a:pPr>
            <a:r>
              <a:rPr lang="en-US" altLang="zh-CN" sz="2000" smtClean="0">
                <a:ea typeface="宋体" pitchFamily="2" charset="-122"/>
              </a:rPr>
              <a:t>2014</a:t>
            </a:r>
            <a:r>
              <a:rPr lang="zh-CN" altLang="en-US" sz="2000" smtClean="0">
                <a:ea typeface="宋体" pitchFamily="2" charset="-122"/>
              </a:rPr>
              <a:t>年</a:t>
            </a:r>
            <a:r>
              <a:rPr lang="en-US" altLang="zh-CN" sz="2000" smtClean="0">
                <a:ea typeface="宋体" pitchFamily="2" charset="-122"/>
              </a:rPr>
              <a:t>9</a:t>
            </a:r>
            <a:r>
              <a:rPr lang="zh-CN" altLang="en-US" sz="2000" smtClean="0">
                <a:ea typeface="宋体" pitchFamily="2" charset="-122"/>
              </a:rPr>
              <a:t>月，复旦教发中心将对分课堂列入学校教改研究课题</a:t>
            </a:r>
            <a:endParaRPr lang="en-US" sz="2000" smtClean="0">
              <a:ea typeface="宋体" pitchFamily="2" charset="-122"/>
            </a:endParaRPr>
          </a:p>
          <a:p>
            <a:pPr eaLnBrk="1" hangingPunct="1">
              <a:lnSpc>
                <a:spcPct val="200000"/>
              </a:lnSpc>
            </a:pPr>
            <a:r>
              <a:rPr lang="en-US" altLang="zh-CN" sz="2000" smtClean="0">
                <a:ea typeface="宋体" pitchFamily="2" charset="-122"/>
              </a:rPr>
              <a:t>2014</a:t>
            </a:r>
            <a:r>
              <a:rPr lang="zh-CN" altLang="en-US" sz="2000" smtClean="0">
                <a:ea typeface="宋体" pitchFamily="2" charset="-122"/>
              </a:rPr>
              <a:t>年</a:t>
            </a:r>
            <a:r>
              <a:rPr lang="en-US" altLang="zh-CN" sz="2000" smtClean="0">
                <a:ea typeface="宋体" pitchFamily="2" charset="-122"/>
              </a:rPr>
              <a:t>10</a:t>
            </a:r>
            <a:r>
              <a:rPr lang="zh-CN" altLang="en-US" sz="2000" smtClean="0">
                <a:ea typeface="宋体" pitchFamily="2" charset="-122"/>
              </a:rPr>
              <a:t>月，陕西理工学院 陕西教育厅省级教改项目，参与人员包括校长</a:t>
            </a:r>
            <a:endParaRPr lang="en-US" sz="2000" smtClean="0">
              <a:ea typeface="宋体" pitchFamily="2" charset="-122"/>
            </a:endParaRPr>
          </a:p>
          <a:p>
            <a:pPr eaLnBrk="1" hangingPunct="1">
              <a:lnSpc>
                <a:spcPct val="200000"/>
              </a:lnSpc>
            </a:pPr>
            <a:r>
              <a:rPr lang="en-US" altLang="zh-CN" sz="2000" smtClean="0">
                <a:ea typeface="宋体" pitchFamily="2" charset="-122"/>
              </a:rPr>
              <a:t>2015</a:t>
            </a:r>
            <a:r>
              <a:rPr lang="zh-CN" altLang="en-US" sz="2000" smtClean="0">
                <a:ea typeface="宋体" pitchFamily="2" charset="-122"/>
              </a:rPr>
              <a:t>年</a:t>
            </a:r>
            <a:r>
              <a:rPr lang="en-US" altLang="zh-CN" sz="2000" smtClean="0">
                <a:ea typeface="宋体" pitchFamily="2" charset="-122"/>
              </a:rPr>
              <a:t>2</a:t>
            </a:r>
            <a:r>
              <a:rPr lang="zh-CN" altLang="en-US" sz="2000" smtClean="0">
                <a:ea typeface="宋体" pitchFamily="2" charset="-122"/>
              </a:rPr>
              <a:t>月，河南大学  校级教改课题</a:t>
            </a:r>
            <a:endParaRPr lang="en-US" sz="2000" smtClean="0">
              <a:ea typeface="宋体" pitchFamily="2" charset="-122"/>
            </a:endParaRPr>
          </a:p>
          <a:p>
            <a:pPr eaLnBrk="1" hangingPunct="1">
              <a:lnSpc>
                <a:spcPct val="200000"/>
              </a:lnSpc>
            </a:pPr>
            <a:endParaRPr lang="zh-CN" altLang="en-US" sz="2000" smtClean="0">
              <a:ea typeface="宋体" pitchFamily="2" charset="-122"/>
            </a:endParaRPr>
          </a:p>
          <a:p>
            <a:pPr eaLnBrk="1" hangingPunct="1">
              <a:lnSpc>
                <a:spcPct val="200000"/>
              </a:lnSpc>
            </a:pPr>
            <a:endParaRPr lang="zh-CN" altLang="en-US" sz="2000" smtClean="0">
              <a:ea typeface="宋体" pitchFamily="2" charset="-122"/>
            </a:endParaRPr>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教学难点</a:t>
            </a:r>
          </a:p>
        </p:txBody>
      </p:sp>
      <p:sp>
        <p:nvSpPr>
          <p:cNvPr id="70659" name="内容占位符 2"/>
          <p:cNvSpPr>
            <a:spLocks noChangeArrowheads="1"/>
          </p:cNvSpPr>
          <p:nvPr/>
        </p:nvSpPr>
        <p:spPr bwMode="auto">
          <a:xfrm>
            <a:off x="368300" y="908050"/>
            <a:ext cx="849630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如何保证课后学习？</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作业计分、适宜材料、思考题、同伴压力</a:t>
            </a:r>
            <a:endParaRPr lang="en-US" sz="2000">
              <a:solidFill>
                <a:srgbClr val="FFFFFF"/>
              </a:solidFill>
              <a:latin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如何控制批改作业负担？</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en-US" sz="2400">
                <a:solidFill>
                  <a:srgbClr val="FFFFFF"/>
                </a:solidFill>
                <a:latin typeface="Arial" charset="0"/>
                <a:sym typeface="Arial" charset="0"/>
              </a:rPr>
              <a:t> </a:t>
            </a:r>
            <a:r>
              <a:rPr lang="zh-CN" altLang="en-US" sz="2400">
                <a:solidFill>
                  <a:srgbClr val="FFFFFF"/>
                </a:solidFill>
                <a:latin typeface="Arial" charset="0"/>
                <a:sym typeface="Arial" charset="0"/>
              </a:rPr>
              <a:t>如何保证讨论效果？</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示例、多种形式、促进元认知、耐心 （二、三本学生基础差的问题）</a:t>
            </a:r>
            <a:endParaRPr lang="en-US" sz="2000">
              <a:solidFill>
                <a:srgbClr val="FFFFFF"/>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我们要教学生如何讨论</a:t>
            </a:r>
          </a:p>
        </p:txBody>
      </p:sp>
      <p:pic>
        <p:nvPicPr>
          <p:cNvPr id="80899"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11188" y="1127125"/>
            <a:ext cx="7705725" cy="5181600"/>
          </a:xfrm>
          <a:extLst>
            <a:ext uri="{91240B29-F687-4F45-9708-019B960494DF}">
              <a14:hiddenLine xmlns:a14="http://schemas.microsoft.com/office/drawing/2010/main" w="9525">
                <a:solidFill>
                  <a:srgbClr val="000000"/>
                </a:solidFill>
                <a:miter lim="800000"/>
                <a:headEnd/>
                <a:tailEnd/>
              </a14:hiddenLine>
            </a:ext>
          </a:extLst>
        </p:spPr>
      </p:pic>
      <p:sp>
        <p:nvSpPr>
          <p:cNvPr id="80900" name="矩形 4"/>
          <p:cNvSpPr>
            <a:spLocks noChangeArrowheads="1"/>
          </p:cNvSpPr>
          <p:nvPr/>
        </p:nvSpPr>
        <p:spPr bwMode="auto">
          <a:xfrm>
            <a:off x="682625" y="6092825"/>
            <a:ext cx="8137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2000" b="1">
              <a:solidFill>
                <a:srgbClr val="FFC000"/>
              </a:solidFill>
              <a:sym typeface="Arial" charset="0"/>
            </a:endParaRPr>
          </a:p>
          <a:p>
            <a:r>
              <a:rPr lang="en-US" altLang="zh-CN" sz="2000" b="1">
                <a:solidFill>
                  <a:srgbClr val="FFC000"/>
                </a:solidFill>
                <a:sym typeface="Arial" charset="0"/>
              </a:rPr>
              <a:t>http://cfd.fudan.edu.cn/yanjiu/jyxzk/752.html</a:t>
            </a:r>
            <a:endParaRPr lang="zh-CN" altLang="en-US" sz="2000" b="1">
              <a:solidFill>
                <a:srgbClr val="FFC000"/>
              </a:solidFill>
              <a:sym typeface="Arial" charset="0"/>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有效讨论十大策略</a:t>
            </a:r>
          </a:p>
        </p:txBody>
      </p:sp>
      <p:sp>
        <p:nvSpPr>
          <p:cNvPr id="72707" name="内容占位符 2"/>
          <p:cNvSpPr>
            <a:spLocks noGrp="1" noChangeArrowheads="1"/>
          </p:cNvSpPr>
          <p:nvPr>
            <p:ph idx="4294967295"/>
          </p:nvPr>
        </p:nvSpPr>
        <p:spPr>
          <a:xfrm>
            <a:off x="179388" y="1052513"/>
            <a:ext cx="8821737" cy="5181600"/>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en-US" altLang="zh-CN" sz="1800" smtClean="0">
                <a:ea typeface="宋体" pitchFamily="2" charset="-122"/>
              </a:rPr>
              <a:t>1.</a:t>
            </a:r>
            <a:r>
              <a:rPr lang="zh-CN" altLang="en-US" sz="1800" b="1" smtClean="0">
                <a:ea typeface="宋体" pitchFamily="2" charset="-122"/>
              </a:rPr>
              <a:t>释义</a:t>
            </a:r>
            <a:r>
              <a:rPr lang="zh-CN" altLang="en-US" sz="1800" smtClean="0">
                <a:ea typeface="宋体" pitchFamily="2" charset="-122"/>
              </a:rPr>
              <a:t>：进一步解释与会者的发言，会使发言的人感觉到自己被理解，同时也会使其他与会者精准领会其发言内容。</a:t>
            </a:r>
          </a:p>
          <a:p>
            <a:pPr marL="0" indent="0">
              <a:buFont typeface="Wingdings" pitchFamily="2" charset="2"/>
              <a:buNone/>
            </a:pPr>
            <a:endParaRPr lang="zh-CN" altLang="en-US" sz="1800" smtClean="0">
              <a:ea typeface="宋体" pitchFamily="2" charset="-122"/>
            </a:endParaRPr>
          </a:p>
          <a:p>
            <a:pPr marL="0" indent="0"/>
            <a:r>
              <a:rPr lang="en-US" altLang="zh-CN" sz="1800" smtClean="0">
                <a:ea typeface="宋体" pitchFamily="2" charset="-122"/>
              </a:rPr>
              <a:t>2.</a:t>
            </a:r>
            <a:r>
              <a:rPr lang="zh-CN" altLang="en-US" sz="1800" b="1" smtClean="0">
                <a:ea typeface="宋体" pitchFamily="2" charset="-122"/>
              </a:rPr>
              <a:t>确定意义</a:t>
            </a:r>
            <a:r>
              <a:rPr lang="zh-CN" altLang="en-US" sz="1800" smtClean="0">
                <a:ea typeface="宋体" pitchFamily="2" charset="-122"/>
              </a:rPr>
              <a:t>：要确实理解与会者的发言，这一点必须保障，非常重要，如果有不确定的地方就问清楚具体是什么意思。 </a:t>
            </a:r>
          </a:p>
          <a:p>
            <a:pPr marL="0" indent="0"/>
            <a:endParaRPr lang="zh-CN" altLang="en-US" sz="1800" smtClean="0">
              <a:ea typeface="宋体" pitchFamily="2" charset="-122"/>
            </a:endParaRPr>
          </a:p>
          <a:p>
            <a:pPr marL="0" indent="0"/>
            <a:r>
              <a:rPr lang="en-US" altLang="zh-CN" sz="1800" smtClean="0">
                <a:ea typeface="宋体" pitchFamily="2" charset="-122"/>
              </a:rPr>
              <a:t>3.</a:t>
            </a:r>
            <a:r>
              <a:rPr lang="zh-CN" altLang="en-US" sz="1800" b="1" smtClean="0">
                <a:ea typeface="宋体" pitchFamily="2" charset="-122"/>
              </a:rPr>
              <a:t>积极反馈</a:t>
            </a:r>
            <a:r>
              <a:rPr lang="zh-CN" altLang="en-US" sz="1800" smtClean="0">
                <a:ea typeface="宋体" pitchFamily="2" charset="-122"/>
              </a:rPr>
              <a:t>：如果一个评论很有意思或者见解深刻，那就毫不吝啬的去赞扬他。</a:t>
            </a:r>
          </a:p>
          <a:p>
            <a:pPr marL="0" indent="0"/>
            <a:endParaRPr lang="zh-CN" altLang="en-US" sz="1800" smtClean="0">
              <a:ea typeface="宋体" pitchFamily="2" charset="-122"/>
            </a:endParaRPr>
          </a:p>
          <a:p>
            <a:pPr marL="0" indent="0"/>
            <a:r>
              <a:rPr lang="en-US" altLang="zh-CN" sz="1800" smtClean="0">
                <a:ea typeface="宋体" pitchFamily="2" charset="-122"/>
              </a:rPr>
              <a:t>4.</a:t>
            </a:r>
            <a:r>
              <a:rPr lang="zh-CN" altLang="en-US" sz="1800" b="1" smtClean="0">
                <a:ea typeface="宋体" pitchFamily="2" charset="-122"/>
              </a:rPr>
              <a:t>展开</a:t>
            </a:r>
            <a:r>
              <a:rPr lang="zh-CN" altLang="en-US" sz="1800" smtClean="0">
                <a:ea typeface="宋体" pitchFamily="2" charset="-122"/>
              </a:rPr>
              <a:t>：用案例来细化每一位参与者的发言内容，或建议从不同的角度看待问题。</a:t>
            </a:r>
          </a:p>
          <a:p>
            <a:pPr marL="0" indent="0"/>
            <a:endParaRPr lang="zh-CN" altLang="en-US" sz="1800" smtClean="0">
              <a:ea typeface="宋体" pitchFamily="2" charset="-122"/>
            </a:endParaRPr>
          </a:p>
          <a:p>
            <a:pPr marL="0" indent="0"/>
            <a:r>
              <a:rPr lang="en-US" altLang="zh-CN" sz="1800" smtClean="0">
                <a:ea typeface="宋体" pitchFamily="2" charset="-122"/>
              </a:rPr>
              <a:t>6.</a:t>
            </a:r>
            <a:r>
              <a:rPr lang="zh-CN" altLang="en-US" sz="1800" b="1" smtClean="0">
                <a:ea typeface="宋体" pitchFamily="2" charset="-122"/>
              </a:rPr>
              <a:t>质疑</a:t>
            </a:r>
            <a:r>
              <a:rPr lang="zh-CN" altLang="en-US" sz="1800" smtClean="0">
                <a:ea typeface="宋体" pitchFamily="2" charset="-122"/>
              </a:rPr>
              <a:t>：有礼貌的对与会者的评论提出不同看法会激发更多的讨论。 </a:t>
            </a:r>
          </a:p>
          <a:p>
            <a:pPr marL="0" indent="0"/>
            <a:endParaRPr lang="zh-CN" altLang="en-US" sz="1800" smtClean="0">
              <a:ea typeface="宋体" pitchFamily="2" charset="-122"/>
            </a:endParaRPr>
          </a:p>
          <a:p>
            <a:pPr marL="0" indent="0"/>
            <a:r>
              <a:rPr lang="en-US" altLang="zh-CN" sz="1800" smtClean="0">
                <a:ea typeface="宋体" pitchFamily="2" charset="-122"/>
              </a:rPr>
              <a:t>7.</a:t>
            </a:r>
            <a:r>
              <a:rPr lang="zh-CN" altLang="en-US" sz="1800" b="1" smtClean="0">
                <a:ea typeface="宋体" pitchFamily="2" charset="-122"/>
              </a:rPr>
              <a:t>舒缓紧张的氛围 </a:t>
            </a:r>
          </a:p>
          <a:p>
            <a:pPr marL="0" indent="0"/>
            <a:endParaRPr lang="zh-CN" altLang="en-US" sz="1800" smtClean="0">
              <a:ea typeface="宋体" pitchFamily="2" charset="-122"/>
            </a:endParaRPr>
          </a:p>
          <a:p>
            <a:pPr marL="0" indent="0"/>
            <a:r>
              <a:rPr lang="en-US" altLang="zh-CN" sz="1800" smtClean="0">
                <a:ea typeface="宋体" pitchFamily="2" charset="-122"/>
              </a:rPr>
              <a:t>8.</a:t>
            </a:r>
            <a:r>
              <a:rPr lang="zh-CN" altLang="en-US" sz="1800" b="1" smtClean="0">
                <a:ea typeface="宋体" pitchFamily="2" charset="-122"/>
              </a:rPr>
              <a:t>巩固</a:t>
            </a:r>
            <a:r>
              <a:rPr lang="zh-CN" altLang="en-US" sz="1800" smtClean="0">
                <a:ea typeface="宋体" pitchFamily="2" charset="-122"/>
              </a:rPr>
              <a:t>：融合各种不同的想法，展示它们之间的内在联系 </a:t>
            </a:r>
            <a:r>
              <a:rPr lang="en-US" sz="1800" smtClean="0"/>
              <a:t> </a:t>
            </a:r>
            <a:endParaRPr lang="zh-CN" altLang="en-US" sz="1800" smtClean="0">
              <a:ea typeface="宋体" pitchFamily="2" charset="-122"/>
            </a:endParaRPr>
          </a:p>
          <a:p>
            <a:pPr marL="0" indent="0"/>
            <a:endParaRPr lang="zh-CN" altLang="en-US" sz="1800" smtClean="0">
              <a:ea typeface="宋体" pitchFamily="2" charset="-122"/>
            </a:endParaRPr>
          </a:p>
          <a:p>
            <a:pPr marL="0" indent="0"/>
            <a:r>
              <a:rPr lang="en-US" altLang="zh-CN" sz="1800" smtClean="0">
                <a:ea typeface="宋体" pitchFamily="2" charset="-122"/>
              </a:rPr>
              <a:t>10.</a:t>
            </a:r>
            <a:r>
              <a:rPr lang="zh-CN" altLang="en-US" sz="1800" b="1" smtClean="0">
                <a:ea typeface="宋体" pitchFamily="2" charset="-122"/>
              </a:rPr>
              <a:t>总结</a:t>
            </a:r>
            <a:r>
              <a:rPr lang="zh-CN" altLang="en-US" sz="1800" smtClean="0">
                <a:ea typeface="宋体" pitchFamily="2" charset="-122"/>
              </a:rPr>
              <a:t>：记录并总结本次讨论的主要观点。</a:t>
            </a:r>
            <a:endParaRPr lang="zh-CN" altLang="en-US" smtClean="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7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270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2707">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2707">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2707">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2707">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270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渐进式小组讨论</a:t>
            </a:r>
          </a:p>
        </p:txBody>
      </p:sp>
      <p:sp>
        <p:nvSpPr>
          <p:cNvPr id="73731" name="内容占位符 2"/>
          <p:cNvSpPr>
            <a:spLocks noGrp="1" noChangeArrowheads="1"/>
          </p:cNvSpPr>
          <p:nvPr>
            <p:ph idx="4294967295"/>
          </p:nvPr>
        </p:nvSpPr>
        <p:spPr>
          <a:xfrm>
            <a:off x="323850" y="1052513"/>
            <a:ext cx="8567738" cy="51816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itchFamily="2" charset="-122"/>
              </a:rPr>
              <a:t>问题</a:t>
            </a:r>
            <a:endParaRPr lang="en-US" smtClean="0"/>
          </a:p>
          <a:p>
            <a:pPr lvl="1"/>
            <a:r>
              <a:rPr lang="zh-CN" altLang="en-US" smtClean="0">
                <a:ea typeface="宋体" pitchFamily="2" charset="-122"/>
              </a:rPr>
              <a:t>学校规定，平时作业比例很低</a:t>
            </a:r>
            <a:endParaRPr lang="en-US" smtClean="0"/>
          </a:p>
          <a:p>
            <a:pPr lvl="1"/>
            <a:r>
              <a:rPr lang="zh-CN" altLang="en-US" smtClean="0">
                <a:ea typeface="宋体" pitchFamily="2" charset="-122"/>
              </a:rPr>
              <a:t>公共课，统一考试，平时成绩很少</a:t>
            </a:r>
            <a:endParaRPr lang="en-US" smtClean="0"/>
          </a:p>
          <a:p>
            <a:pPr lvl="1"/>
            <a:r>
              <a:rPr lang="zh-CN" altLang="en-US" smtClean="0">
                <a:ea typeface="宋体" pitchFamily="2" charset="-122"/>
              </a:rPr>
              <a:t>学生忙，课后根本没时间做作业</a:t>
            </a:r>
            <a:endParaRPr lang="en-US" smtClean="0"/>
          </a:p>
          <a:p>
            <a:pPr lvl="1"/>
            <a:r>
              <a:rPr lang="zh-CN" altLang="en-US" smtClean="0">
                <a:ea typeface="宋体" pitchFamily="2" charset="-122"/>
              </a:rPr>
              <a:t>没法要求学生课后读书</a:t>
            </a:r>
            <a:endParaRPr lang="en-US" smtClean="0"/>
          </a:p>
          <a:p>
            <a:pPr lvl="1"/>
            <a:r>
              <a:rPr lang="zh-CN" altLang="en-US" smtClean="0">
                <a:ea typeface="宋体" pitchFamily="2" charset="-122"/>
              </a:rPr>
              <a:t>学生能力不够、不愿参与，讨论不起来</a:t>
            </a:r>
            <a:endParaRPr lang="en-US" smtClean="0"/>
          </a:p>
          <a:p>
            <a:r>
              <a:rPr lang="zh-CN" altLang="en-US" smtClean="0">
                <a:ea typeface="宋体" pitchFamily="2" charset="-122"/>
              </a:rPr>
              <a:t>解决方法</a:t>
            </a:r>
            <a:endParaRPr lang="en-US" smtClean="0"/>
          </a:p>
          <a:p>
            <a:pPr lvl="1"/>
            <a:r>
              <a:rPr lang="zh-CN" altLang="en-US" smtClean="0">
                <a:ea typeface="宋体" pitchFamily="2" charset="-122"/>
              </a:rPr>
              <a:t>不要对分五五开，讲授、讨论 </a:t>
            </a:r>
            <a:r>
              <a:rPr lang="en-US" altLang="zh-CN" smtClean="0">
                <a:ea typeface="宋体" pitchFamily="2" charset="-122"/>
              </a:rPr>
              <a:t>8:2</a:t>
            </a:r>
            <a:r>
              <a:rPr lang="zh-CN" altLang="en-US" smtClean="0">
                <a:ea typeface="宋体" pitchFamily="2" charset="-122"/>
              </a:rPr>
              <a:t>开，甚至 </a:t>
            </a:r>
            <a:r>
              <a:rPr lang="en-US" altLang="zh-CN" smtClean="0">
                <a:ea typeface="宋体" pitchFamily="2" charset="-122"/>
              </a:rPr>
              <a:t>9:1 </a:t>
            </a:r>
            <a:r>
              <a:rPr lang="zh-CN" altLang="en-US" smtClean="0">
                <a:ea typeface="宋体" pitchFamily="2" charset="-122"/>
              </a:rPr>
              <a:t>开</a:t>
            </a:r>
            <a:endParaRPr lang="en-US" smtClean="0"/>
          </a:p>
          <a:p>
            <a:pPr lvl="1"/>
            <a:r>
              <a:rPr lang="zh-CN" altLang="en-US" smtClean="0">
                <a:ea typeface="宋体" pitchFamily="2" charset="-122"/>
              </a:rPr>
              <a:t>比如每节课开始分配</a:t>
            </a:r>
            <a:r>
              <a:rPr lang="en-US" altLang="zh-CN" smtClean="0">
                <a:ea typeface="宋体" pitchFamily="2" charset="-122"/>
              </a:rPr>
              <a:t>5-10</a:t>
            </a:r>
            <a:r>
              <a:rPr lang="zh-CN" altLang="en-US" smtClean="0">
                <a:ea typeface="宋体" pitchFamily="2" charset="-122"/>
              </a:rPr>
              <a:t>分钟，甚至 </a:t>
            </a:r>
            <a:r>
              <a:rPr lang="en-US" altLang="zh-CN" smtClean="0">
                <a:ea typeface="宋体" pitchFamily="2" charset="-122"/>
              </a:rPr>
              <a:t>3-5</a:t>
            </a:r>
            <a:r>
              <a:rPr lang="zh-CN" altLang="en-US" smtClean="0">
                <a:ea typeface="宋体" pitchFamily="2" charset="-122"/>
              </a:rPr>
              <a:t>分钟，老师提</a:t>
            </a:r>
            <a:r>
              <a:rPr lang="en-US" altLang="zh-CN" smtClean="0">
                <a:ea typeface="宋体" pitchFamily="2" charset="-122"/>
              </a:rPr>
              <a:t>1</a:t>
            </a:r>
            <a:r>
              <a:rPr lang="zh-CN" altLang="en-US" smtClean="0">
                <a:ea typeface="宋体" pitchFamily="2" charset="-122"/>
              </a:rPr>
              <a:t>、</a:t>
            </a:r>
            <a:r>
              <a:rPr lang="en-US" altLang="zh-CN" smtClean="0">
                <a:ea typeface="宋体" pitchFamily="2" charset="-122"/>
              </a:rPr>
              <a:t>2</a:t>
            </a:r>
            <a:r>
              <a:rPr lang="zh-CN" altLang="en-US" smtClean="0">
                <a:ea typeface="宋体" pitchFamily="2" charset="-122"/>
              </a:rPr>
              <a:t>个好问题，跟上节课相关，让同学们小组讨论一下。</a:t>
            </a:r>
            <a:endParaRPr lang="en-US" smtClean="0"/>
          </a:p>
          <a:p>
            <a:pPr lvl="1"/>
            <a:r>
              <a:rPr lang="zh-CN" altLang="en-US" smtClean="0">
                <a:ea typeface="宋体" pitchFamily="2" charset="-122"/>
              </a:rPr>
              <a:t>逐步培养学生的参与性。效果好，可以逐步延长讨论时间，效果不好，可以回归到纯讲授课堂模式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3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373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73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731">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5"/>
          <p:cNvSpPr>
            <a:spLocks noChangeArrowheads="1"/>
          </p:cNvSpPr>
          <p:nvPr/>
        </p:nvSpPr>
        <p:spPr bwMode="auto">
          <a:xfrm>
            <a:off x="75565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理工课程能用对分吗？</a:t>
            </a:r>
          </a:p>
        </p:txBody>
      </p:sp>
      <p:sp>
        <p:nvSpPr>
          <p:cNvPr id="74755" name="内容占位符 2"/>
          <p:cNvSpPr>
            <a:spLocks noChangeArrowheads="1"/>
          </p:cNvSpPr>
          <p:nvPr/>
        </p:nvSpPr>
        <p:spPr bwMode="auto">
          <a:xfrm>
            <a:off x="463550" y="1196975"/>
            <a:ext cx="7848600"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742950" lvl="1" indent="-28575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rPr>
              <a:t>实践很少，缺少案例，希望老师们考虑尝试</a:t>
            </a:r>
            <a:endParaRPr lang="en-US" sz="2800">
              <a:solidFill>
                <a:srgbClr val="FFFFFF"/>
              </a:solidFill>
            </a:endParaRPr>
          </a:p>
          <a:p>
            <a:pPr marL="742950" lvl="1" indent="-285750" eaLnBrk="1" hangingPunct="1">
              <a:lnSpc>
                <a:spcPct val="200000"/>
              </a:lnSpc>
              <a:spcBef>
                <a:spcPct val="20000"/>
              </a:spcBef>
              <a:buClr>
                <a:srgbClr val="B09EDE"/>
              </a:buClr>
              <a:buSzPct val="115000"/>
              <a:buFont typeface="Wingdings" pitchFamily="2" charset="2"/>
              <a:buChar char="§"/>
            </a:pPr>
            <a:r>
              <a:rPr lang="en-US" altLang="zh-CN" sz="2800">
                <a:solidFill>
                  <a:srgbClr val="FFFFFF"/>
                </a:solidFill>
              </a:rPr>
              <a:t>Peer Instruction</a:t>
            </a:r>
            <a:r>
              <a:rPr lang="zh-CN" altLang="en-US" sz="2800">
                <a:solidFill>
                  <a:srgbClr val="FFFFFF"/>
                </a:solidFill>
              </a:rPr>
              <a:t>，同伴互助，哈佛物理系做了</a:t>
            </a:r>
            <a:r>
              <a:rPr lang="en-US" altLang="zh-CN" sz="2800">
                <a:solidFill>
                  <a:srgbClr val="FFFFFF"/>
                </a:solidFill>
              </a:rPr>
              <a:t>10</a:t>
            </a:r>
            <a:r>
              <a:rPr lang="zh-CN" altLang="en-US" sz="2800">
                <a:solidFill>
                  <a:srgbClr val="FFFFFF"/>
                </a:solidFill>
              </a:rPr>
              <a:t>年的课改，强调内化、吸收，与对分理念一致</a:t>
            </a:r>
            <a:endParaRPr lang="en-US" sz="2800">
              <a:solidFill>
                <a:srgbClr val="FFFFFF"/>
              </a:solidFill>
            </a:endParaRPr>
          </a:p>
          <a:p>
            <a:pPr marL="742950" lvl="1" indent="-28575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刘玉老师理工科背景，尝试过类似对分的做法，感觉可行</a:t>
            </a:r>
            <a:endParaRPr lang="en-US" sz="28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60350"/>
            <a:ext cx="6408737"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5"/>
          <p:cNvSpPr>
            <a:spLocks noChangeArrowheads="1"/>
          </p:cNvSpPr>
          <p:nvPr/>
        </p:nvSpPr>
        <p:spPr bwMode="auto">
          <a:xfrm>
            <a:off x="75565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同伴教学法简介</a:t>
            </a:r>
          </a:p>
        </p:txBody>
      </p:sp>
      <p:sp>
        <p:nvSpPr>
          <p:cNvPr id="76803" name="内容占位符 2"/>
          <p:cNvSpPr>
            <a:spLocks noChangeArrowheads="1"/>
          </p:cNvSpPr>
          <p:nvPr/>
        </p:nvSpPr>
        <p:spPr bwMode="auto">
          <a:xfrm>
            <a:off x="395288" y="836613"/>
            <a:ext cx="7848600"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742950" lvl="1" indent="-28575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rPr>
              <a:t>马祖尔教授自</a:t>
            </a:r>
            <a:r>
              <a:rPr lang="en-US" altLang="zh-CN" sz="2400">
                <a:solidFill>
                  <a:srgbClr val="FFFFFF"/>
                </a:solidFill>
              </a:rPr>
              <a:t>1984</a:t>
            </a:r>
            <a:r>
              <a:rPr lang="zh-CN" altLang="en-US" sz="2400">
                <a:solidFill>
                  <a:srgbClr val="FFFFFF"/>
                </a:solidFill>
              </a:rPr>
              <a:t>年起在哈佛大学担任基础物理教学工作，</a:t>
            </a:r>
            <a:r>
              <a:rPr lang="en-US" altLang="zh-CN" sz="2400">
                <a:solidFill>
                  <a:srgbClr val="FFFFFF"/>
                </a:solidFill>
              </a:rPr>
              <a:t>1991</a:t>
            </a:r>
            <a:r>
              <a:rPr lang="zh-CN" altLang="en-US" sz="2400">
                <a:solidFill>
                  <a:srgbClr val="FFFFFF"/>
                </a:solidFill>
              </a:rPr>
              <a:t>年创立并逐步向全世界多所学校推广了同伴教学法</a:t>
            </a:r>
          </a:p>
          <a:p>
            <a:pPr marL="742950" lvl="1" indent="-28575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rPr>
              <a:t>同伴教学法使用专门设计的概念测试题，引导学生参与教学过程，变传统单一的讲授为基于剖析概念的自主学习和合作探究</a:t>
            </a:r>
            <a:endParaRPr lang="en-US" sz="2400">
              <a:solidFill>
                <a:srgbClr val="FFFFFF"/>
              </a:solidFill>
            </a:endParaRPr>
          </a:p>
          <a:p>
            <a:pPr marL="742950" lvl="1" indent="-28575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rPr>
              <a:t>在大班课堂教学中构建了一种学生自主学习、合作学习、生生互动、师生互动的创新教学模式。</a:t>
            </a:r>
            <a:endParaRPr lang="en-US" sz="24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5"/>
          <p:cNvSpPr>
            <a:spLocks noChangeArrowheads="1"/>
          </p:cNvSpPr>
          <p:nvPr/>
        </p:nvSpPr>
        <p:spPr bwMode="auto">
          <a:xfrm>
            <a:off x="75565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同伴教学法操作方法</a:t>
            </a:r>
          </a:p>
        </p:txBody>
      </p:sp>
      <p:sp>
        <p:nvSpPr>
          <p:cNvPr id="77827" name="内容占位符 2"/>
          <p:cNvSpPr>
            <a:spLocks noChangeArrowheads="1"/>
          </p:cNvSpPr>
          <p:nvPr/>
        </p:nvSpPr>
        <p:spPr bwMode="auto">
          <a:xfrm>
            <a:off x="-107950" y="841375"/>
            <a:ext cx="91440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742950" lvl="1" indent="-28575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rPr>
              <a:t>教师提出概念性问题，学生</a:t>
            </a:r>
            <a:r>
              <a:rPr lang="en-US" altLang="zh-CN" sz="2400">
                <a:solidFill>
                  <a:srgbClr val="FFFFFF"/>
                </a:solidFill>
              </a:rPr>
              <a:t>2-3</a:t>
            </a:r>
            <a:r>
              <a:rPr lang="zh-CN" altLang="en-US" sz="2400">
                <a:solidFill>
                  <a:srgbClr val="FFFFFF"/>
                </a:solidFill>
              </a:rPr>
              <a:t>分钟独立思考，匿名提交答案</a:t>
            </a:r>
          </a:p>
          <a:p>
            <a:pPr marL="742950" lvl="1" indent="-28575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rPr>
              <a:t>学生以小组（</a:t>
            </a:r>
            <a:r>
              <a:rPr lang="en-US" altLang="zh-CN" sz="2400">
                <a:solidFill>
                  <a:srgbClr val="FFFFFF"/>
                </a:solidFill>
              </a:rPr>
              <a:t>3-4</a:t>
            </a:r>
            <a:r>
              <a:rPr lang="zh-CN" altLang="en-US" sz="2400">
                <a:solidFill>
                  <a:srgbClr val="FFFFFF"/>
                </a:solidFill>
              </a:rPr>
              <a:t>人）为单位讨论彼此答案，就“正确”答案达成共识</a:t>
            </a:r>
            <a:endParaRPr lang="en-US" sz="2400">
              <a:solidFill>
                <a:srgbClr val="FFFFFF"/>
              </a:solidFill>
            </a:endParaRPr>
          </a:p>
          <a:p>
            <a:pPr marL="1143000" lvl="2" indent="-228600" eaLnBrk="1" hangingPunct="1">
              <a:lnSpc>
                <a:spcPct val="200000"/>
              </a:lnSpc>
              <a:spcBef>
                <a:spcPct val="20000"/>
              </a:spcBef>
              <a:buClr>
                <a:srgbClr val="B09EDE"/>
              </a:buClr>
              <a:buSzPct val="115000"/>
              <a:buFont typeface="Wingdings" pitchFamily="2" charset="2"/>
              <a:buChar char="§"/>
            </a:pPr>
            <a:r>
              <a:rPr lang="zh-CN" altLang="en-US">
                <a:solidFill>
                  <a:srgbClr val="FFFFFF"/>
                </a:solidFill>
              </a:rPr>
              <a:t>为了达成共识，学生必须解释他们自己的推理与问题求解的过程以支持自己答案。小组将会有充分的时间来讨论、辩论以及互相指导。</a:t>
            </a:r>
          </a:p>
          <a:p>
            <a:pPr marL="742950" lvl="1" indent="-28575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rPr>
              <a:t>在小组讨论之后，学生再次被要求独立回答此前提出的问题。</a:t>
            </a:r>
          </a:p>
          <a:p>
            <a:pPr marL="742950" lvl="1" indent="-28575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rPr>
              <a:t>全班同学参与讨论，小组同学负责向大家分享与解释他们小组的发现，教师可以根据需要补充总结</a:t>
            </a:r>
            <a:endParaRPr lang="en-US" sz="24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78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660400"/>
            <a:ext cx="9144000"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981075"/>
            <a:ext cx="882015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标题 1"/>
          <p:cNvSpPr>
            <a:spLocks noChangeArrowheads="1"/>
          </p:cNvSpPr>
          <p:nvPr/>
        </p:nvSpPr>
        <p:spPr bwMode="auto">
          <a:xfrm>
            <a:off x="91440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3600" b="1">
                <a:solidFill>
                  <a:srgbClr val="000000"/>
                </a:solidFill>
                <a:latin typeface="Arial" charset="0"/>
                <a:sym typeface="Arial" charset="0"/>
              </a:rPr>
              <a:t>数学课增加讨论</a:t>
            </a: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1157288"/>
            <a:ext cx="48958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5603" name="标题 5"/>
          <p:cNvSpPr>
            <a:spLocks noChangeArrowheads="1"/>
          </p:cNvSpPr>
          <p:nvPr/>
        </p:nvSpPr>
        <p:spPr bwMode="auto">
          <a:xfrm>
            <a:off x="75565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论文迅速发表</a:t>
            </a:r>
          </a:p>
        </p:txBody>
      </p:sp>
      <p:pic>
        <p:nvPicPr>
          <p:cNvPr id="2560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24175"/>
            <a:ext cx="5783263"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25605"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200" y="228600"/>
            <a:ext cx="23082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对分课堂的教学难点</a:t>
            </a:r>
          </a:p>
        </p:txBody>
      </p:sp>
      <p:sp>
        <p:nvSpPr>
          <p:cNvPr id="80899" name="内容占位符 2"/>
          <p:cNvSpPr>
            <a:spLocks noChangeArrowheads="1"/>
          </p:cNvSpPr>
          <p:nvPr/>
        </p:nvSpPr>
        <p:spPr bwMode="auto">
          <a:xfrm>
            <a:off x="368300" y="908050"/>
            <a:ext cx="849630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如何保证课后学习？</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作业计分、适宜材料、思考题、同伴压力</a:t>
            </a:r>
            <a:endParaRPr lang="en-US" sz="2000">
              <a:solidFill>
                <a:srgbClr val="FFFFFF"/>
              </a:solidFill>
              <a:latin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如何控制批改作业负担？</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en-US" sz="2400">
                <a:solidFill>
                  <a:srgbClr val="FFFFFF"/>
                </a:solidFill>
                <a:latin typeface="Arial" charset="0"/>
                <a:sym typeface="Arial" charset="0"/>
              </a:rPr>
              <a:t> </a:t>
            </a:r>
            <a:r>
              <a:rPr lang="zh-CN" altLang="en-US" sz="2400">
                <a:solidFill>
                  <a:srgbClr val="FFFFFF"/>
                </a:solidFill>
                <a:latin typeface="Arial" charset="0"/>
                <a:sym typeface="Arial" charset="0"/>
              </a:rPr>
              <a:t>如何保证讨论效果？</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示例、多种形式、促进元认知、耐心 （二、三本学生基础差的问题）</a:t>
            </a:r>
            <a:endParaRPr lang="en-US" sz="2000">
              <a:solidFill>
                <a:srgbClr val="FFFFFF"/>
              </a:solidFill>
              <a:latin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如何把握讲授深度？</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关注回馈、提升自我能力</a:t>
            </a:r>
            <a:endParaRPr lang="en-US" sz="2000">
              <a:solidFill>
                <a:srgbClr val="FFFFFF"/>
              </a:solidFill>
              <a:latin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内容切割</a:t>
            </a:r>
            <a:endParaRPr lang="en-US" sz="2000">
              <a:solidFill>
                <a:srgbClr val="FFFFFF"/>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89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899">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089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89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8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深层理念</a:t>
            </a:r>
          </a:p>
        </p:txBody>
      </p:sp>
      <p:sp>
        <p:nvSpPr>
          <p:cNvPr id="81923" name="内容占位符 2"/>
          <p:cNvSpPr>
            <a:spLocks noChangeArrowheads="1"/>
          </p:cNvSpPr>
          <p:nvPr/>
        </p:nvSpPr>
        <p:spPr bwMode="auto">
          <a:xfrm>
            <a:off x="1547813" y="1268413"/>
            <a:ext cx="6148387"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培养思维能力</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知识与能力</a:t>
            </a:r>
            <a:endParaRPr lang="en-US" sz="2000">
              <a:solidFill>
                <a:srgbClr val="FFFFFF"/>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idx="4294967295"/>
          </p:nvPr>
        </p:nvSpPr>
        <p:spPr>
          <a:xfrm>
            <a:off x="539750" y="-15875"/>
            <a:ext cx="8229600" cy="11430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smtClean="0">
                <a:ea typeface="宋体" pitchFamily="2" charset="-122"/>
              </a:rPr>
              <a:t>例证 </a:t>
            </a:r>
            <a:r>
              <a:rPr lang="en-US" altLang="zh-CN" b="0" smtClean="0">
                <a:ea typeface="宋体" pitchFamily="2" charset="-122"/>
              </a:rPr>
              <a:t>1</a:t>
            </a:r>
            <a:endParaRPr lang="zh-CN" altLang="en-US" b="0" smtClean="0">
              <a:ea typeface="宋体" pitchFamily="2" charset="-122"/>
            </a:endParaRPr>
          </a:p>
        </p:txBody>
      </p:sp>
      <p:sp>
        <p:nvSpPr>
          <p:cNvPr id="92163" name="内容占位符 2"/>
          <p:cNvSpPr>
            <a:spLocks noChangeArrowheads="1"/>
          </p:cNvSpPr>
          <p:nvPr/>
        </p:nvSpPr>
        <p:spPr bwMode="auto">
          <a:xfrm>
            <a:off x="250825" y="1270000"/>
            <a:ext cx="8820150"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nSpc>
                <a:spcPct val="150000"/>
              </a:lnSpc>
              <a:spcBef>
                <a:spcPct val="20000"/>
              </a:spcBef>
              <a:buClr>
                <a:srgbClr val="B09EDE"/>
              </a:buClr>
              <a:buSzPct val="115000"/>
              <a:buFont typeface="Wingdings" pitchFamily="2" charset="2"/>
              <a:buChar char="§"/>
            </a:pPr>
            <a:r>
              <a:rPr lang="zh-CN" altLang="en-US" sz="2800">
                <a:latin typeface="Arial" charset="0"/>
              </a:rPr>
              <a:t>“对分课堂”对我们课内学习课外复习产生了较大的影响。</a:t>
            </a:r>
            <a:endParaRPr lang="en-US" sz="2800">
              <a:latin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a:latin typeface="Arial" charset="0"/>
              </a:rPr>
              <a:t>首先，对分课堂中让我们自主动脑的机会多，不再是老师点名、讲授的形式，而是让同学们分担讨论、集体交流，解决不当的问题交由老师讲解。</a:t>
            </a:r>
            <a:endParaRPr lang="en-US" sz="2800">
              <a:latin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a:latin typeface="Arial" charset="0"/>
              </a:rPr>
              <a:t>这样使全班每一个人都在动口、动手、动脑，彼此交流意见、想法，气氛热烈。</a:t>
            </a:r>
            <a:endParaRPr lang="zh-CN" altLang="en-US" sz="2800" b="1">
              <a:solidFill>
                <a:srgbClr val="FFFFFF"/>
              </a:solidFill>
              <a:latin typeface="Arial" charset="0"/>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noChangeArrowheads="1"/>
          </p:cNvSpPr>
          <p:nvPr>
            <p:ph type="title" idx="4294967295"/>
          </p:nvPr>
        </p:nvSpPr>
        <p:spPr>
          <a:xfrm>
            <a:off x="382588" y="-3175"/>
            <a:ext cx="8229600" cy="11430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smtClean="0">
                <a:ea typeface="宋体" pitchFamily="2" charset="-122"/>
              </a:rPr>
              <a:t>例证 </a:t>
            </a:r>
            <a:r>
              <a:rPr lang="en-US" altLang="zh-CN" b="0" smtClean="0">
                <a:ea typeface="宋体" pitchFamily="2" charset="-122"/>
              </a:rPr>
              <a:t>2</a:t>
            </a:r>
            <a:endParaRPr lang="zh-CN" altLang="en-US" b="0" smtClean="0">
              <a:ea typeface="宋体" pitchFamily="2" charset="-122"/>
            </a:endParaRPr>
          </a:p>
        </p:txBody>
      </p:sp>
      <p:sp>
        <p:nvSpPr>
          <p:cNvPr id="83971" name="内容占位符 2"/>
          <p:cNvSpPr>
            <a:spLocks noChangeArrowheads="1"/>
          </p:cNvSpPr>
          <p:nvPr/>
        </p:nvSpPr>
        <p:spPr bwMode="auto">
          <a:xfrm>
            <a:off x="366713" y="1484313"/>
            <a:ext cx="849788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nSpc>
                <a:spcPct val="200000"/>
              </a:lnSpc>
              <a:spcBef>
                <a:spcPct val="20000"/>
              </a:spcBef>
              <a:buClr>
                <a:schemeClr val="tx2"/>
              </a:buClr>
              <a:buSzPct val="115000"/>
              <a:buFont typeface="Wingdings" pitchFamily="2" charset="2"/>
              <a:buChar char="§"/>
            </a:pPr>
            <a:r>
              <a:rPr lang="zh-CN" altLang="en-US" sz="2800" b="1">
                <a:latin typeface="Arial" charset="0"/>
              </a:rPr>
              <a:t>每次讨论环节，最锻炼的就是独立思考能力，因为就个人而言，不太勤于思考，而善于动手，每节课都是一个进步的过程，点滴积累，一步一个脚印的实践，把想懂的学懂！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smtClean="0">
                <a:ea typeface="宋体" pitchFamily="2" charset="-122"/>
              </a:rPr>
              <a:t>例证 </a:t>
            </a:r>
            <a:r>
              <a:rPr lang="en-US" altLang="zh-CN" b="0" smtClean="0">
                <a:ea typeface="宋体" pitchFamily="2" charset="-122"/>
              </a:rPr>
              <a:t>3</a:t>
            </a:r>
            <a:endParaRPr lang="zh-CN" altLang="en-US" b="0" smtClean="0">
              <a:ea typeface="宋体" pitchFamily="2" charset="-122"/>
            </a:endParaRPr>
          </a:p>
        </p:txBody>
      </p:sp>
      <p:sp>
        <p:nvSpPr>
          <p:cNvPr id="84995" name="内容占位符 2"/>
          <p:cNvSpPr>
            <a:spLocks noChangeArrowheads="1"/>
          </p:cNvSpPr>
          <p:nvPr/>
        </p:nvSpPr>
        <p:spPr bwMode="auto">
          <a:xfrm>
            <a:off x="366713" y="1484313"/>
            <a:ext cx="849788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800" b="1">
                <a:latin typeface="Arial" charset="0"/>
              </a:rPr>
              <a:t>对分课堂是我所接触的所有方式里面最好的一种学习方式，它给了我们更多的自由，会产生一些类似于“我想···”“我认为···”的结果，如果在自己的学习中多想，多看，多讨论，把自己的想法与他人交流也许会产生许多不一样的事情。</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noChangeArrowheads="1"/>
          </p:cNvSpPr>
          <p:nvPr>
            <p:ph type="title" idx="4294967295"/>
          </p:nvPr>
        </p:nvSpPr>
        <p:spPr>
          <a:xfrm>
            <a:off x="530225" y="-242888"/>
            <a:ext cx="8229600" cy="1143001"/>
          </a:xfrm>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b="0" smtClean="0">
                <a:ea typeface="宋体" pitchFamily="2" charset="-122"/>
              </a:rPr>
              <a:t>例证 </a:t>
            </a:r>
            <a:r>
              <a:rPr lang="en-US" altLang="zh-CN" b="0" smtClean="0">
                <a:ea typeface="宋体" pitchFamily="2" charset="-122"/>
              </a:rPr>
              <a:t>4</a:t>
            </a:r>
            <a:endParaRPr lang="zh-CN" altLang="en-US" b="0" smtClean="0">
              <a:ea typeface="宋体" pitchFamily="2" charset="-122"/>
            </a:endParaRPr>
          </a:p>
        </p:txBody>
      </p:sp>
      <p:sp>
        <p:nvSpPr>
          <p:cNvPr id="86019" name="内容占位符 2"/>
          <p:cNvSpPr>
            <a:spLocks noChangeArrowheads="1"/>
          </p:cNvSpPr>
          <p:nvPr/>
        </p:nvSpPr>
        <p:spPr bwMode="auto">
          <a:xfrm>
            <a:off x="395288" y="2276475"/>
            <a:ext cx="849788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nSpc>
                <a:spcPct val="200000"/>
              </a:lnSpc>
              <a:spcBef>
                <a:spcPct val="20000"/>
              </a:spcBef>
              <a:buClr>
                <a:schemeClr val="tx2"/>
              </a:buClr>
              <a:buSzPct val="115000"/>
              <a:buFont typeface="Wingdings" pitchFamily="2" charset="2"/>
              <a:buChar char="§"/>
            </a:pPr>
            <a:r>
              <a:rPr lang="zh-CN" altLang="en-US" sz="2800" b="1">
                <a:latin typeface="Arial" charset="0"/>
              </a:rPr>
              <a:t>每次把书看了，虽然没有理解透彻，却不知道该如何提问，当别人提出一个问题时，自己又觉得恍然大悟。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noChangeArrowheads="1"/>
          </p:cNvSpPr>
          <p:nvPr>
            <p:ph type="title" idx="4294967295"/>
          </p:nvPr>
        </p:nvSpPr>
        <p:spPr>
          <a:xfrm>
            <a:off x="539750" y="-15875"/>
            <a:ext cx="8229600" cy="11430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smtClean="0">
                <a:ea typeface="宋体" pitchFamily="2" charset="-122"/>
              </a:rPr>
              <a:t>例证 </a:t>
            </a:r>
            <a:r>
              <a:rPr lang="en-US" altLang="zh-CN" b="0" smtClean="0">
                <a:ea typeface="宋体" pitchFamily="2" charset="-122"/>
              </a:rPr>
              <a:t>5</a:t>
            </a:r>
            <a:endParaRPr lang="zh-CN" altLang="en-US" b="0" smtClean="0">
              <a:ea typeface="宋体" pitchFamily="2" charset="-122"/>
            </a:endParaRPr>
          </a:p>
        </p:txBody>
      </p:sp>
      <p:sp>
        <p:nvSpPr>
          <p:cNvPr id="87043" name="内容占位符 2"/>
          <p:cNvSpPr>
            <a:spLocks noChangeArrowheads="1"/>
          </p:cNvSpPr>
          <p:nvPr/>
        </p:nvSpPr>
        <p:spPr bwMode="auto">
          <a:xfrm>
            <a:off x="342900" y="2133600"/>
            <a:ext cx="8820150" cy="26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nSpc>
                <a:spcPct val="150000"/>
              </a:lnSpc>
              <a:spcBef>
                <a:spcPct val="20000"/>
              </a:spcBef>
              <a:buClr>
                <a:schemeClr val="tx2"/>
              </a:buClr>
              <a:buSzPct val="115000"/>
              <a:buFont typeface="Wingdings" pitchFamily="2" charset="2"/>
              <a:buChar char="§"/>
            </a:pPr>
            <a:endParaRPr lang="zh-CN" altLang="en-US" sz="2800" b="1">
              <a:latin typeface="Arial" charset="0"/>
            </a:endParaRPr>
          </a:p>
          <a:p>
            <a:pPr marL="342900" indent="-342900">
              <a:lnSpc>
                <a:spcPct val="150000"/>
              </a:lnSpc>
              <a:spcBef>
                <a:spcPct val="20000"/>
              </a:spcBef>
              <a:buClr>
                <a:schemeClr val="tx2"/>
              </a:buClr>
              <a:buSzPct val="115000"/>
              <a:buFont typeface="Wingdings" pitchFamily="2" charset="2"/>
              <a:buChar char="§"/>
            </a:pPr>
            <a:r>
              <a:rPr lang="zh-CN" altLang="en-US" sz="2800" b="1">
                <a:latin typeface="Arial" charset="0"/>
              </a:rPr>
              <a:t>每次讨论中，就我自己来说，最大的困难和挑战是不能提出相关问题的突破的、独创的思维想法和简介。</a:t>
            </a:r>
            <a:endParaRPr lang="en-US" sz="2800" b="1">
              <a:latin typeface="Arial" charset="0"/>
            </a:endParaRPr>
          </a:p>
          <a:p>
            <a:pPr marL="342900" indent="-342900">
              <a:lnSpc>
                <a:spcPct val="150000"/>
              </a:lnSpc>
              <a:spcBef>
                <a:spcPct val="20000"/>
              </a:spcBef>
              <a:buClr>
                <a:schemeClr val="tx2"/>
              </a:buClr>
              <a:buSzPct val="115000"/>
            </a:pPr>
            <a:endParaRPr lang="zh-CN" altLang="en-US" sz="2800" b="1">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上海中小学新课标</a:t>
            </a:r>
          </a:p>
        </p:txBody>
      </p:sp>
      <p:sp>
        <p:nvSpPr>
          <p:cNvPr id="88067" name="内容占位符 2"/>
          <p:cNvSpPr>
            <a:spLocks noChangeArrowheads="1"/>
          </p:cNvSpPr>
          <p:nvPr/>
        </p:nvSpPr>
        <p:spPr bwMode="auto">
          <a:xfrm>
            <a:off x="179388" y="1123950"/>
            <a:ext cx="8964612"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a:solidFill>
                  <a:srgbClr val="FFFFFF"/>
                </a:solidFill>
                <a:latin typeface="Arial" charset="0"/>
                <a:sym typeface="Arial" charset="0"/>
              </a:rPr>
              <a:t>上海市小学数学教材编写组主编黄建弘：</a:t>
            </a:r>
            <a:endParaRPr lang="en-US">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endParaRPr lang="zh-CN" altLang="en-US" sz="20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000">
                <a:solidFill>
                  <a:srgbClr val="FFFFFF"/>
                </a:solidFill>
                <a:latin typeface="Arial" charset="0"/>
                <a:sym typeface="Arial" charset="0"/>
              </a:rPr>
              <a:t>数学课程新标准由原来的“双基”变为“四基”，即“基础知识、基本技能</a:t>
            </a:r>
            <a:r>
              <a:rPr lang="en-US" altLang="zh-CN" sz="2000">
                <a:solidFill>
                  <a:srgbClr val="FFFFFF"/>
                </a:solidFill>
                <a:latin typeface="Arial" charset="0"/>
                <a:sym typeface="Arial" charset="0"/>
              </a:rPr>
              <a:t>+</a:t>
            </a:r>
            <a:r>
              <a:rPr lang="zh-CN" altLang="en-US" sz="2000">
                <a:solidFill>
                  <a:srgbClr val="FFFFFF"/>
                </a:solidFill>
                <a:latin typeface="Arial" charset="0"/>
                <a:sym typeface="Arial" charset="0"/>
              </a:rPr>
              <a:t>基本思想、基本活动经验”；由原来的“两能”变为“四能”，即“分析问题、解决问题</a:t>
            </a:r>
            <a:r>
              <a:rPr lang="en-US" altLang="zh-CN" sz="2000">
                <a:solidFill>
                  <a:srgbClr val="FFFFFF"/>
                </a:solidFill>
                <a:latin typeface="Arial" charset="0"/>
                <a:sym typeface="Arial" charset="0"/>
              </a:rPr>
              <a:t>+</a:t>
            </a:r>
            <a:r>
              <a:rPr lang="zh-CN" altLang="en-US" sz="2000">
                <a:solidFill>
                  <a:srgbClr val="FFFFFF"/>
                </a:solidFill>
                <a:latin typeface="Arial" charset="0"/>
                <a:sym typeface="Arial" charset="0"/>
              </a:rPr>
              <a:t>发现问题、提出问题”，对学生创造性方面的要求更高。</a:t>
            </a:r>
            <a:endParaRPr lang="en-US" sz="20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000">
                <a:solidFill>
                  <a:srgbClr val="FFFFFF"/>
                </a:solidFill>
                <a:latin typeface="Arial" charset="0"/>
                <a:sym typeface="Arial" charset="0"/>
              </a:rPr>
              <a:t>现在的教学中，学生不会思考，只会算，而我们教师应该帮助学生明白：“我不仅能计算，而且能思考。”他强调，发现、提出问题比分析、解决问题更重要，学生的想象力比做题能力更重要</a:t>
            </a:r>
            <a:endParaRPr lang="en-US" sz="20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pic>
        <p:nvPicPr>
          <p:cNvPr id="98307"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979613" y="260350"/>
            <a:ext cx="4968875" cy="6364288"/>
          </a:xfrm>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以色列的三个秘密</a:t>
            </a:r>
          </a:p>
        </p:txBody>
      </p:sp>
      <p:sp>
        <p:nvSpPr>
          <p:cNvPr id="99331" name="内容占位符 2"/>
          <p:cNvSpPr>
            <a:spLocks noGrp="1" noChangeArrowheads="1"/>
          </p:cNvSpPr>
          <p:nvPr>
            <p:ph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pitchFamily="2" charset="-122"/>
              </a:rPr>
              <a:t>《</a:t>
            </a:r>
            <a:r>
              <a:rPr lang="zh-CN" altLang="en-US" smtClean="0">
                <a:ea typeface="宋体" pitchFamily="2" charset="-122"/>
              </a:rPr>
              <a:t>教师博览（文摘版）</a:t>
            </a:r>
            <a:r>
              <a:rPr lang="en-US" altLang="zh-CN" smtClean="0">
                <a:ea typeface="宋体" pitchFamily="2" charset="-122"/>
              </a:rPr>
              <a:t>》2015</a:t>
            </a:r>
            <a:r>
              <a:rPr lang="zh-CN" altLang="en-US" smtClean="0">
                <a:ea typeface="宋体" pitchFamily="2" charset="-122"/>
              </a:rPr>
              <a:t>年第</a:t>
            </a:r>
            <a:r>
              <a:rPr lang="en-US" altLang="zh-CN" smtClean="0">
                <a:ea typeface="宋体" pitchFamily="2" charset="-122"/>
              </a:rPr>
              <a:t>5</a:t>
            </a:r>
            <a:r>
              <a:rPr lang="zh-CN" altLang="en-US" smtClean="0">
                <a:ea typeface="宋体" pitchFamily="2" charset="-122"/>
              </a:rPr>
              <a:t>期文章</a:t>
            </a:r>
            <a:endParaRPr lang="en-US" smtClean="0"/>
          </a:p>
          <a:p>
            <a:endParaRPr lang="zh-CN" altLang="en-US" smtClean="0">
              <a:ea typeface="宋体" pitchFamily="2" charset="-122"/>
            </a:endParaRPr>
          </a:p>
          <a:p>
            <a:r>
              <a:rPr lang="zh-CN" altLang="en-US" smtClean="0">
                <a:ea typeface="宋体" pitchFamily="2" charset="-122"/>
              </a:rPr>
              <a:t>以色列当今文坛最杰出的作家奥兹说：以色列强大的秘密就是</a:t>
            </a:r>
            <a:r>
              <a:rPr lang="zh-CN" altLang="en-US" smtClean="0">
                <a:solidFill>
                  <a:srgbClr val="FFC000"/>
                </a:solidFill>
                <a:ea typeface="宋体" pitchFamily="2" charset="-122"/>
              </a:rPr>
              <a:t>怀疑</a:t>
            </a:r>
            <a:r>
              <a:rPr lang="zh-CN" altLang="en-US" smtClean="0">
                <a:ea typeface="宋体" pitchFamily="2" charset="-122"/>
              </a:rPr>
              <a:t>和</a:t>
            </a:r>
            <a:r>
              <a:rPr lang="zh-CN" altLang="en-US" smtClean="0">
                <a:solidFill>
                  <a:srgbClr val="FFC000"/>
                </a:solidFill>
                <a:ea typeface="宋体" pitchFamily="2" charset="-122"/>
              </a:rPr>
              <a:t>辩论</a:t>
            </a:r>
            <a:endParaRPr lang="en-US" smtClean="0"/>
          </a:p>
          <a:p>
            <a:endParaRPr lang="zh-CN" altLang="en-US" smtClean="0">
              <a:ea typeface="宋体" pitchFamily="2" charset="-122"/>
            </a:endParaRPr>
          </a:p>
          <a:p>
            <a:r>
              <a:rPr lang="zh-CN" altLang="en-US" smtClean="0">
                <a:ea typeface="宋体" pitchFamily="2" charset="-122"/>
              </a:rPr>
              <a:t>我觉得还有一点是对怀疑和辩论的</a:t>
            </a:r>
            <a:r>
              <a:rPr lang="zh-CN" altLang="en-US" smtClean="0">
                <a:solidFill>
                  <a:srgbClr val="FFC000"/>
                </a:solidFill>
                <a:ea typeface="宋体" pitchFamily="2" charset="-122"/>
              </a:rPr>
              <a:t>宽容</a:t>
            </a:r>
            <a:r>
              <a:rPr lang="zh-CN" altLang="en-US" smtClean="0">
                <a:ea typeface="宋体" pitchFamily="2" charset="-122"/>
              </a:rPr>
              <a:t>，以色列总理请他喝咖啡，他与总理辩论了一个半小时，结果是谁也没有说服谁</a:t>
            </a:r>
            <a:endParaRPr lang="en-US" smtClean="0"/>
          </a:p>
          <a:p>
            <a:endParaRPr lang="zh-CN" altLang="en-US" smtClean="0">
              <a:ea typeface="宋体" pitchFamily="2" charset="-122"/>
            </a:endParaRPr>
          </a:p>
          <a:p>
            <a:r>
              <a:rPr lang="zh-CN" altLang="en-US" smtClean="0">
                <a:ea typeface="宋体" pitchFamily="2" charset="-122"/>
              </a:rPr>
              <a:t>重要的是奥兹没有因此而受到任何责难，没有被认为是不敬</a:t>
            </a:r>
            <a:endParaRPr lang="en-US" smtClean="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981075"/>
            <a:ext cx="8820150" cy="568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标题 5"/>
          <p:cNvSpPr>
            <a:spLocks noChangeArrowheads="1"/>
          </p:cNvSpPr>
          <p:nvPr/>
        </p:nvSpPr>
        <p:spPr bwMode="auto">
          <a:xfrm>
            <a:off x="75565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algn="ctr"/>
            <a:r>
              <a:rPr lang="zh-CN" altLang="en-US" sz="3600" b="1">
                <a:solidFill>
                  <a:srgbClr val="000000"/>
                </a:solidFill>
                <a:latin typeface="Arial" charset="0"/>
                <a:sym typeface="Arial" charset="0"/>
              </a:rPr>
              <a:t>人大复印资料</a:t>
            </a:r>
            <a:r>
              <a:rPr lang="en-US" altLang="zh-CN" sz="3600" b="1">
                <a:solidFill>
                  <a:srgbClr val="000000"/>
                </a:solidFill>
                <a:latin typeface="Arial" charset="0"/>
                <a:sym typeface="Arial" charset="0"/>
              </a:rPr>
              <a:t>《</a:t>
            </a:r>
            <a:r>
              <a:rPr lang="zh-CN" altLang="en-US" sz="3600" b="1">
                <a:solidFill>
                  <a:srgbClr val="000000"/>
                </a:solidFill>
                <a:latin typeface="Arial" charset="0"/>
                <a:sym typeface="Arial" charset="0"/>
              </a:rPr>
              <a:t>高等教育</a:t>
            </a:r>
            <a:r>
              <a:rPr lang="en-US" altLang="zh-CN" sz="3600" b="1">
                <a:solidFill>
                  <a:srgbClr val="000000"/>
                </a:solidFill>
                <a:latin typeface="Arial" charset="0"/>
                <a:sym typeface="Arial" charset="0"/>
              </a:rPr>
              <a:t>》</a:t>
            </a:r>
            <a:r>
              <a:rPr lang="zh-CN" altLang="en-US" sz="3600" b="1">
                <a:solidFill>
                  <a:srgbClr val="000000"/>
                </a:solidFill>
                <a:latin typeface="Arial" charset="0"/>
                <a:sym typeface="Arial" charset="0"/>
              </a:rPr>
              <a:t>全文转载</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sp>
        <p:nvSpPr>
          <p:cNvPr id="100355" name="内容占位符 2"/>
          <p:cNvSpPr>
            <a:spLocks noGrp="1" noChangeArrowheads="1"/>
          </p:cNvSpPr>
          <p:nvPr>
            <p:ph idx="4294967295"/>
          </p:nvPr>
        </p:nvSpPr>
        <p:spPr>
          <a:xfrm>
            <a:off x="539750" y="2349500"/>
            <a:ext cx="8153400" cy="2497138"/>
          </a:xfrm>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a:buFont typeface="Wingdings" pitchFamily="2" charset="2"/>
              <a:buNone/>
            </a:pPr>
            <a:r>
              <a:rPr lang="zh-CN" altLang="en-US" sz="4000" smtClean="0">
                <a:ea typeface="宋体" pitchFamily="2" charset="-122"/>
              </a:rPr>
              <a:t>如何培养批判性思维？</a:t>
            </a:r>
            <a:endParaRPr lang="en-US" sz="4000" smtClean="0"/>
          </a:p>
          <a:p>
            <a:pPr marL="0" indent="0" algn="ctr">
              <a:buFont typeface="Wingdings" pitchFamily="2" charset="2"/>
              <a:buNone/>
            </a:pPr>
            <a:endParaRPr lang="zh-CN" altLang="en-US" sz="4000" smtClean="0">
              <a:ea typeface="宋体" pitchFamily="2" charset="-122"/>
            </a:endParaRPr>
          </a:p>
          <a:p>
            <a:pPr marL="0" indent="0" algn="ctr">
              <a:buFont typeface="Wingdings" pitchFamily="2" charset="2"/>
              <a:buNone/>
            </a:pPr>
            <a:r>
              <a:rPr lang="zh-CN" altLang="en-US" sz="4000" smtClean="0">
                <a:ea typeface="宋体" pitchFamily="2" charset="-122"/>
              </a:rPr>
              <a:t>不仅是学生，而且是老师？</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批判性思维的经典之作</a:t>
            </a:r>
          </a:p>
        </p:txBody>
      </p:sp>
      <p:pic>
        <p:nvPicPr>
          <p:cNvPr id="101379"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76375" y="952500"/>
            <a:ext cx="5903913" cy="5905500"/>
          </a:xfrm>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pic>
        <p:nvPicPr>
          <p:cNvPr id="102403"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042988" y="117475"/>
            <a:ext cx="6840537" cy="6627813"/>
          </a:xfrm>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itchFamily="2" charset="-122"/>
            </a:endParaRPr>
          </a:p>
        </p:txBody>
      </p:sp>
      <p:pic>
        <p:nvPicPr>
          <p:cNvPr id="103427"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260475" y="104775"/>
            <a:ext cx="7162800" cy="5868988"/>
          </a:xfrm>
          <a:extLst>
            <a:ext uri="{91240B29-F687-4F45-9708-019B960494DF}">
              <a14:hiddenLine xmlns:a14="http://schemas.microsoft.com/office/drawing/2010/main" w="9525">
                <a:solidFill>
                  <a:srgbClr val="000000"/>
                </a:solidFill>
                <a:miter lim="800000"/>
                <a:headEnd/>
                <a:tailEnd/>
              </a14:hiddenLine>
            </a:ext>
          </a:extLst>
        </p:spPr>
      </p:pic>
      <p:pic>
        <p:nvPicPr>
          <p:cNvPr id="10342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175" y="5734050"/>
            <a:ext cx="712787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深层理念</a:t>
            </a:r>
          </a:p>
        </p:txBody>
      </p:sp>
      <p:sp>
        <p:nvSpPr>
          <p:cNvPr id="95235" name="内容占位符 2"/>
          <p:cNvSpPr>
            <a:spLocks noChangeArrowheads="1"/>
          </p:cNvSpPr>
          <p:nvPr/>
        </p:nvSpPr>
        <p:spPr bwMode="auto">
          <a:xfrm>
            <a:off x="1547813" y="1484313"/>
            <a:ext cx="6148387"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培养思维能力</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知识与能力</a:t>
            </a:r>
            <a:endParaRPr lang="en-US" sz="2000">
              <a:solidFill>
                <a:srgbClr val="FFFFFF"/>
              </a:solidFill>
              <a:latin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自由、平等</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选择、个性化、创造力</a:t>
            </a:r>
            <a:endParaRPr lang="en-US" sz="2400">
              <a:solidFill>
                <a:srgbClr val="FFFFFF"/>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523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noChangeArrowheads="1"/>
          </p:cNvSpPr>
          <p:nvPr>
            <p:ph type="title" idx="4294967295"/>
          </p:nvPr>
        </p:nvSpPr>
        <p:spPr>
          <a:xfrm>
            <a:off x="539750" y="-15875"/>
            <a:ext cx="8229600" cy="11430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0" smtClean="0">
                <a:ea typeface="宋体" pitchFamily="2" charset="-122"/>
              </a:rPr>
              <a:t>例证 </a:t>
            </a:r>
            <a:r>
              <a:rPr lang="en-US" altLang="zh-CN" b="0" smtClean="0">
                <a:ea typeface="宋体" pitchFamily="2" charset="-122"/>
              </a:rPr>
              <a:t>5</a:t>
            </a:r>
            <a:endParaRPr lang="zh-CN" altLang="en-US" b="0" smtClean="0">
              <a:ea typeface="宋体" pitchFamily="2" charset="-122"/>
            </a:endParaRPr>
          </a:p>
        </p:txBody>
      </p:sp>
      <p:sp>
        <p:nvSpPr>
          <p:cNvPr id="105475" name="内容占位符 2"/>
          <p:cNvSpPr>
            <a:spLocks noChangeArrowheads="1"/>
          </p:cNvSpPr>
          <p:nvPr/>
        </p:nvSpPr>
        <p:spPr bwMode="auto">
          <a:xfrm>
            <a:off x="466725" y="1052513"/>
            <a:ext cx="83534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nSpc>
                <a:spcPct val="150000"/>
              </a:lnSpc>
              <a:spcBef>
                <a:spcPct val="20000"/>
              </a:spcBef>
              <a:buClr>
                <a:srgbClr val="B09EDE"/>
              </a:buClr>
              <a:buSzPct val="115000"/>
              <a:buFont typeface="Wingdings" pitchFamily="2" charset="2"/>
              <a:buChar char="§"/>
            </a:pPr>
            <a:r>
              <a:rPr lang="zh-CN" altLang="en-US" sz="2400">
                <a:latin typeface="Arial" charset="0"/>
              </a:rPr>
              <a:t>在对分课堂中我的收获很多。</a:t>
            </a:r>
            <a:endParaRPr lang="en-US" sz="2400">
              <a:latin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400">
                <a:latin typeface="Arial" charset="0"/>
              </a:rPr>
              <a:t>首先，永远不要不思考，学会提出问题。</a:t>
            </a:r>
            <a:endParaRPr lang="en-US" sz="2400">
              <a:latin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400">
                <a:latin typeface="Arial" charset="0"/>
              </a:rPr>
              <a:t>第二，不要嘲笑别人的问题太简单，也许你还想不到呢。</a:t>
            </a:r>
            <a:endParaRPr lang="en-US" sz="2400">
              <a:latin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400">
                <a:latin typeface="Arial" charset="0"/>
              </a:rPr>
              <a:t>第三，每个人有每个人独特的思考问题角度，应当多发现多观察。</a:t>
            </a:r>
            <a:endParaRPr lang="en-US" sz="2400">
              <a:latin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400">
                <a:latin typeface="Arial" charset="0"/>
              </a:rPr>
              <a:t>第四，提出问题远比解决问题困难。</a:t>
            </a:r>
            <a:endParaRPr lang="en-US" sz="2400">
              <a:latin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400">
                <a:latin typeface="Arial" charset="0"/>
              </a:rPr>
              <a:t>第五，不要习惯定势思维，一旦习惯了将教科书上的内容照单全收，那么再学会提出质疑是一件困难的事。</a:t>
            </a:r>
            <a:endParaRPr lang="en-US" sz="2400">
              <a:latin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400">
                <a:latin typeface="Arial" charset="0"/>
              </a:rPr>
              <a:t>第六，集体的智慧力量大。</a:t>
            </a:r>
            <a:endParaRPr lang="en-US" sz="2400" b="1">
              <a:solidFill>
                <a:srgbClr val="FFFFFF"/>
              </a:solidFill>
              <a:latin typeface="Arial" charset="0"/>
            </a:endParaRP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深层理念</a:t>
            </a:r>
          </a:p>
        </p:txBody>
      </p:sp>
      <p:sp>
        <p:nvSpPr>
          <p:cNvPr id="97283" name="内容占位符 2"/>
          <p:cNvSpPr>
            <a:spLocks noChangeArrowheads="1"/>
          </p:cNvSpPr>
          <p:nvPr/>
        </p:nvSpPr>
        <p:spPr bwMode="auto">
          <a:xfrm>
            <a:off x="1547813" y="1484313"/>
            <a:ext cx="6148387"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培养思维能力</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知识与能力</a:t>
            </a:r>
            <a:endParaRPr lang="en-US" sz="2000">
              <a:solidFill>
                <a:srgbClr val="FFFFFF"/>
              </a:solidFill>
              <a:latin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自由、平等</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选择、个性化、创造力</a:t>
            </a:r>
            <a:endParaRPr lang="en-US" sz="2400">
              <a:solidFill>
                <a:srgbClr val="FFFFFF"/>
              </a:solidFill>
              <a:latin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人格成长</a:t>
            </a:r>
            <a:endParaRPr lang="en-US" sz="2400">
              <a:solidFill>
                <a:srgbClr val="FFFFFF"/>
              </a:solidFill>
              <a:latin typeface="Arial" charset="0"/>
              <a:sym typeface="Arial" charset="0"/>
            </a:endParaRPr>
          </a:p>
          <a:p>
            <a:pPr marL="742950" lvl="1" indent="-285750" eaLnBrk="1" hangingPunct="1">
              <a:lnSpc>
                <a:spcPct val="200000"/>
              </a:lnSpc>
              <a:spcBef>
                <a:spcPct val="20000"/>
              </a:spcBef>
              <a:buClr>
                <a:srgbClr val="B09EDE"/>
              </a:buClr>
              <a:buFont typeface="Wingdings" pitchFamily="2" charset="2"/>
              <a:buChar char="§"/>
            </a:pPr>
            <a:r>
              <a:rPr lang="zh-CN" altLang="en-US" sz="2000">
                <a:solidFill>
                  <a:srgbClr val="FFFFFF"/>
                </a:solidFill>
                <a:latin typeface="Arial" charset="0"/>
              </a:rPr>
              <a:t>尊重、理解、宽容、忍耐、合作、共赢</a:t>
            </a:r>
            <a:endParaRPr lang="en-US" sz="2000">
              <a:solidFill>
                <a:srgbClr val="FFFFFF"/>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28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72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28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728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72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深层理念：教师的自我成长</a:t>
            </a:r>
          </a:p>
        </p:txBody>
      </p:sp>
      <p:sp>
        <p:nvSpPr>
          <p:cNvPr id="98307" name="内容占位符 2"/>
          <p:cNvSpPr>
            <a:spLocks noChangeArrowheads="1"/>
          </p:cNvSpPr>
          <p:nvPr/>
        </p:nvSpPr>
        <p:spPr bwMode="auto">
          <a:xfrm>
            <a:off x="250825" y="981075"/>
            <a:ext cx="85693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None/>
            </a:pPr>
            <a:r>
              <a:rPr lang="en-US" altLang="zh-CN" sz="2400">
                <a:solidFill>
                  <a:srgbClr val="FFFFFF"/>
                </a:solidFill>
                <a:latin typeface="Arial" charset="0"/>
                <a:sym typeface="Arial" charset="0"/>
              </a:rPr>
              <a:t>XXX</a:t>
            </a:r>
            <a:r>
              <a:rPr lang="zh-CN" altLang="en-US" sz="2400">
                <a:solidFill>
                  <a:srgbClr val="FFFFFF"/>
                </a:solidFill>
                <a:latin typeface="Arial" charset="0"/>
                <a:sym typeface="Arial" charset="0"/>
              </a:rPr>
              <a:t> </a:t>
            </a:r>
            <a:r>
              <a:rPr lang="en-US" altLang="zh-CN" sz="2400">
                <a:solidFill>
                  <a:srgbClr val="FFFFFF"/>
                </a:solidFill>
                <a:latin typeface="Arial" charset="0"/>
                <a:sym typeface="Arial" charset="0"/>
              </a:rPr>
              <a:t>X</a:t>
            </a:r>
            <a:r>
              <a:rPr lang="zh-CN" altLang="en-US" sz="2400">
                <a:solidFill>
                  <a:srgbClr val="FFFFFF"/>
                </a:solidFill>
                <a:latin typeface="Arial" charset="0"/>
                <a:sym typeface="Arial" charset="0"/>
              </a:rPr>
              <a:t>师大 </a:t>
            </a:r>
            <a:r>
              <a:rPr lang="en-US" altLang="zh-CN" sz="2400">
                <a:solidFill>
                  <a:srgbClr val="FFFFFF"/>
                </a:solidFill>
                <a:latin typeface="Arial" charset="0"/>
                <a:sym typeface="Arial" charset="0"/>
              </a:rPr>
              <a:t>2014-12-22 </a:t>
            </a: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张老师，您好！我刚看完学生的作业，给您发个信息说说我对对分课堂的的感受。</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首先，我觉得学生的进步还是很大的。在这一次作业中，有百分之八十的学生能得到</a:t>
            </a:r>
            <a:r>
              <a:rPr lang="en-US" altLang="zh-CN" sz="2400">
                <a:solidFill>
                  <a:srgbClr val="FFFFFF"/>
                </a:solidFill>
                <a:latin typeface="Arial" charset="0"/>
                <a:sym typeface="Arial" charset="0"/>
              </a:rPr>
              <a:t>4</a:t>
            </a:r>
            <a:r>
              <a:rPr lang="zh-CN" altLang="en-US" sz="2400">
                <a:solidFill>
                  <a:srgbClr val="FFFFFF"/>
                </a:solidFill>
                <a:latin typeface="Arial" charset="0"/>
                <a:sym typeface="Arial" charset="0"/>
              </a:rPr>
              <a:t>分或者更高。有一些作业真的做得很好，都让我感到汗颜！至少我在他们这个时候做不出这样的作业。</a:t>
            </a:r>
          </a:p>
          <a:p>
            <a:pPr marL="342900" indent="-342900" eaLnBrk="1" hangingPunct="1">
              <a:lnSpc>
                <a:spcPct val="200000"/>
              </a:lnSpc>
              <a:spcBef>
                <a:spcPct val="20000"/>
              </a:spcBef>
              <a:buClr>
                <a:srgbClr val="B09EDE"/>
              </a:buClr>
              <a:buSzPct val="115000"/>
              <a:buFont typeface="Wingdings" pitchFamily="2" charset="2"/>
              <a:buNone/>
            </a:pPr>
            <a:endParaRPr lang="zh-CN" alt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None/>
            </a:pPr>
            <a:endParaRPr lang="zh-CN" altLang="en-US" sz="24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30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深层理念：教师的自我成长</a:t>
            </a:r>
          </a:p>
        </p:txBody>
      </p:sp>
      <p:sp>
        <p:nvSpPr>
          <p:cNvPr id="99331" name="内容占位符 2"/>
          <p:cNvSpPr>
            <a:spLocks noChangeArrowheads="1"/>
          </p:cNvSpPr>
          <p:nvPr/>
        </p:nvSpPr>
        <p:spPr bwMode="auto">
          <a:xfrm>
            <a:off x="250825" y="1268413"/>
            <a:ext cx="856932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其次，在这个过程中和学生的交流更多。我基本上是给我觉得做得很好和很不好的学生回馈。</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很多学生在作业中提出问题，提出他们的想法，我上课还有那些问题等等。</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总之，我真是觉得以前低估了学生，高估了自己。</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有的同学上完课就直接说希望我还讲什么。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93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9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深层理念：教师的自我成长</a:t>
            </a:r>
          </a:p>
        </p:txBody>
      </p:sp>
      <p:sp>
        <p:nvSpPr>
          <p:cNvPr id="100355" name="内容占位符 2"/>
          <p:cNvSpPr>
            <a:spLocks noChangeArrowheads="1"/>
          </p:cNvSpPr>
          <p:nvPr/>
        </p:nvSpPr>
        <p:spPr bwMode="auto">
          <a:xfrm>
            <a:off x="250825" y="981075"/>
            <a:ext cx="85693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我在学生讨论之后让全班分享，很多同学提出的问题我当堂都没法回答清楚。我就记下来了，课后查阅之后再给他们回馈回去。</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这个过程让我知道了什么叫逼迫，很紧张，真的很紧张！</a:t>
            </a:r>
            <a:endParaRPr 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我觉得自己的进步远远比不上学生。每次备课、上课总觉得很仓促，可能我这个时间安排的不是很好，真是还要下大工夫！ </a:t>
            </a:r>
          </a:p>
          <a:p>
            <a:pPr marL="342900" indent="-342900" eaLnBrk="1" hangingPunct="1">
              <a:lnSpc>
                <a:spcPct val="200000"/>
              </a:lnSpc>
              <a:spcBef>
                <a:spcPct val="20000"/>
              </a:spcBef>
              <a:buClr>
                <a:srgbClr val="B09EDE"/>
              </a:buClr>
              <a:buSzPct val="115000"/>
              <a:buFont typeface="Wingdings" pitchFamily="2" charset="2"/>
              <a:buNone/>
            </a:pPr>
            <a:endParaRPr lang="zh-CN" alt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None/>
            </a:pPr>
            <a:endParaRPr lang="zh-CN" altLang="en-US" sz="24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5"/>
          <p:cNvSpPr>
            <a:spLocks noGrp="1" noChangeArrowheads="1"/>
          </p:cNvSpPr>
          <p:nvPr>
            <p:ph type="title" idx="4294967295"/>
          </p:nvPr>
        </p:nvSpPr>
        <p:spPr>
          <a:xfrm>
            <a:off x="755650" y="228600"/>
            <a:ext cx="7543800" cy="457200"/>
          </a:xfrm>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itchFamily="2" charset="-122"/>
              </a:rPr>
              <a:t>宣传网站  </a:t>
            </a:r>
            <a:r>
              <a:rPr lang="en-US" altLang="zh-CN" smtClean="0">
                <a:ea typeface="宋体" pitchFamily="2" charset="-122"/>
              </a:rPr>
              <a:t>www.duifen.org</a:t>
            </a:r>
            <a:endParaRPr lang="zh-CN" altLang="en-US" smtClean="0">
              <a:ea typeface="宋体" pitchFamily="2" charset="-122"/>
            </a:endParaRPr>
          </a:p>
        </p:txBody>
      </p:sp>
      <p:pic>
        <p:nvPicPr>
          <p:cNvPr id="2765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087563"/>
            <a:ext cx="6840538"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7652" name="标题 5"/>
          <p:cNvSpPr>
            <a:spLocks noChangeArrowheads="1"/>
          </p:cNvSpPr>
          <p:nvPr/>
        </p:nvSpPr>
        <p:spPr bwMode="auto">
          <a:xfrm>
            <a:off x="250825" y="1268413"/>
            <a:ext cx="8281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nchor="ctr"/>
          <a:lstStyle/>
          <a:p>
            <a:r>
              <a:rPr lang="en-US" altLang="zh-CN" sz="2400" b="1">
                <a:latin typeface="Arial" charset="0"/>
                <a:sym typeface="Arial" charset="0"/>
              </a:rPr>
              <a:t>2014</a:t>
            </a:r>
            <a:r>
              <a:rPr lang="zh-CN" altLang="en-US" sz="2400" b="1">
                <a:latin typeface="Arial" charset="0"/>
                <a:sym typeface="Arial" charset="0"/>
              </a:rPr>
              <a:t>年</a:t>
            </a:r>
            <a:r>
              <a:rPr lang="en-US" altLang="zh-CN" sz="2400" b="1">
                <a:latin typeface="Arial" charset="0"/>
                <a:sym typeface="Arial" charset="0"/>
              </a:rPr>
              <a:t>8</a:t>
            </a:r>
            <a:r>
              <a:rPr lang="zh-CN" altLang="en-US" sz="2400" b="1">
                <a:latin typeface="Arial" charset="0"/>
                <a:sym typeface="Arial" charset="0"/>
              </a:rPr>
              <a:t>月建立了网站</a:t>
            </a:r>
            <a:endParaRPr lang="en-US" sz="2400" b="1">
              <a:latin typeface="Arial" charset="0"/>
              <a:sym typeface="Arial" charset="0"/>
            </a:endParaRPr>
          </a:p>
          <a:p>
            <a:r>
              <a:rPr lang="en-US" sz="2400" b="1">
                <a:latin typeface="Arial" charset="0"/>
                <a:sym typeface="Arial" charset="0"/>
              </a:rPr>
              <a:t>            </a:t>
            </a:r>
            <a:r>
              <a:rPr lang="en-US" altLang="zh-CN" sz="2400" b="1">
                <a:latin typeface="Arial" charset="0"/>
                <a:sym typeface="Arial" charset="0"/>
              </a:rPr>
              <a:t>9</a:t>
            </a:r>
            <a:r>
              <a:rPr lang="zh-CN" altLang="en-US" sz="2400" b="1">
                <a:latin typeface="Arial" charset="0"/>
                <a:sym typeface="Arial" charset="0"/>
              </a:rPr>
              <a:t>月</a:t>
            </a:r>
            <a:r>
              <a:rPr lang="en-US" altLang="zh-CN" sz="2400" b="1">
                <a:latin typeface="Arial" charset="0"/>
                <a:sym typeface="Arial" charset="0"/>
              </a:rPr>
              <a:t>1</a:t>
            </a:r>
            <a:r>
              <a:rPr lang="zh-CN" altLang="en-US" sz="2400" b="1">
                <a:latin typeface="Arial" charset="0"/>
                <a:sym typeface="Arial" charset="0"/>
              </a:rPr>
              <a:t>号开始在几个教师</a:t>
            </a:r>
            <a:r>
              <a:rPr lang="en-US" altLang="zh-CN" sz="2400" b="1">
                <a:latin typeface="Arial" charset="0"/>
                <a:sym typeface="Arial" charset="0"/>
              </a:rPr>
              <a:t>QQ</a:t>
            </a:r>
            <a:r>
              <a:rPr lang="zh-CN" altLang="en-US" sz="2400" b="1">
                <a:latin typeface="Arial" charset="0"/>
                <a:sym typeface="Arial" charset="0"/>
              </a:rPr>
              <a:t>群进行推广</a:t>
            </a:r>
            <a:endParaRPr lang="zh-CN" altLang="en-US"/>
          </a:p>
        </p:txBody>
      </p:sp>
    </p:spTree>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深层理念：教师的自我成长</a:t>
            </a:r>
          </a:p>
        </p:txBody>
      </p:sp>
      <p:sp>
        <p:nvSpPr>
          <p:cNvPr id="110595" name="内容占位符 2"/>
          <p:cNvSpPr>
            <a:spLocks noChangeArrowheads="1"/>
          </p:cNvSpPr>
          <p:nvPr/>
        </p:nvSpPr>
        <p:spPr bwMode="auto">
          <a:xfrm>
            <a:off x="250825" y="981075"/>
            <a:ext cx="85693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None/>
            </a:pPr>
            <a:endParaRPr lang="zh-CN" alt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400">
                <a:solidFill>
                  <a:srgbClr val="FFFFFF"/>
                </a:solidFill>
                <a:latin typeface="Arial" charset="0"/>
                <a:sym typeface="Arial" charset="0"/>
              </a:rPr>
              <a:t> 下学期上课之前我要对整个课程做一个非常详细周密的安排。尽管这学期也做了安排，但是时间上还是不够用。这一个学期，让我想了很多，觉得自己学了这么多年的心理学，但是很多教育的基本原理，基本规律都不懂，在教学中根本就没考虑到这些问题。所以我想张老师以后能不能在对分课堂的宣传中稍微提一些课堂教学中应该注意的问题。</a:t>
            </a:r>
          </a:p>
          <a:p>
            <a:pPr marL="342900" indent="-342900" eaLnBrk="1" hangingPunct="1">
              <a:lnSpc>
                <a:spcPct val="200000"/>
              </a:lnSpc>
              <a:spcBef>
                <a:spcPct val="20000"/>
              </a:spcBef>
              <a:buClr>
                <a:srgbClr val="B09EDE"/>
              </a:buClr>
              <a:buSzPct val="115000"/>
              <a:buFont typeface="Wingdings" pitchFamily="2" charset="2"/>
              <a:buNone/>
            </a:pPr>
            <a:endParaRPr lang="zh-CN" altLang="en-US" sz="24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None/>
            </a:pPr>
            <a:endParaRPr lang="zh-CN" altLang="en-US" sz="2400">
              <a:solidFill>
                <a:srgbClr val="FFFFFF"/>
              </a:solidFill>
              <a:latin typeface="Arial" charset="0"/>
              <a:sym typeface="Arial" charset="0"/>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p:cNvSpPr>
            <a:spLocks noChangeArrowheads="1"/>
          </p:cNvSpPr>
          <p:nvPr/>
        </p:nvSpPr>
        <p:spPr bwMode="auto">
          <a:xfrm>
            <a:off x="250825" y="1268413"/>
            <a:ext cx="8497888"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chemeClr val="tx2"/>
              </a:buClr>
              <a:buSzPct val="115000"/>
              <a:buFont typeface="Wingdings" pitchFamily="2" charset="2"/>
              <a:buNone/>
            </a:pPr>
            <a:r>
              <a:rPr lang="zh-CN" altLang="en-US" sz="2800">
                <a:latin typeface="Arial" charset="0"/>
                <a:sym typeface="Arial" charset="0"/>
              </a:rPr>
              <a:t>     要提升高校教学质量，根本在于提高教师的教学素质。当前现实环境下，如何提升教师的素质？</a:t>
            </a:r>
            <a:endParaRPr 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None/>
            </a:pPr>
            <a:r>
              <a:rPr lang="en-US" sz="2800">
                <a:latin typeface="Arial" charset="0"/>
                <a:sym typeface="Arial" charset="0"/>
              </a:rPr>
              <a:t>      </a:t>
            </a:r>
            <a:endParaRPr lang="zh-CN" alt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None/>
            </a:pPr>
            <a:r>
              <a:rPr lang="en-US" sz="2800">
                <a:latin typeface="Arial" charset="0"/>
                <a:sym typeface="Arial" charset="0"/>
              </a:rPr>
              <a:t>     </a:t>
            </a:r>
            <a:r>
              <a:rPr lang="zh-CN" altLang="en-US" sz="2800">
                <a:latin typeface="Arial" charset="0"/>
                <a:sym typeface="Arial" charset="0"/>
              </a:rPr>
              <a:t>对分课堂通过释放学生的活力，倒逼教师提高水平，带来学生活力的进一步增强，形成良性循环</a:t>
            </a:r>
            <a:endParaRPr 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None/>
            </a:pPr>
            <a:endParaRPr lang="zh-CN" altLang="en-US" sz="2800">
              <a:latin typeface="Arial" charset="0"/>
              <a:sym typeface="Arial" charset="0"/>
            </a:endParaRPr>
          </a:p>
          <a:p>
            <a:pPr marL="342900" indent="-342900" eaLnBrk="1" hangingPunct="1">
              <a:lnSpc>
                <a:spcPct val="200000"/>
              </a:lnSpc>
              <a:spcBef>
                <a:spcPct val="20000"/>
              </a:spcBef>
              <a:buClr>
                <a:schemeClr val="tx2"/>
              </a:buClr>
              <a:buSzPct val="115000"/>
              <a:buFont typeface="Wingdings" pitchFamily="2" charset="2"/>
              <a:buNone/>
            </a:pPr>
            <a:r>
              <a:rPr lang="en-US" sz="2800">
                <a:latin typeface="Arial" charset="0"/>
                <a:sym typeface="Arial" charset="0"/>
              </a:rPr>
              <a:t> </a:t>
            </a:r>
          </a:p>
          <a:p>
            <a:pPr marL="342900" indent="-342900" eaLnBrk="1" hangingPunct="1">
              <a:lnSpc>
                <a:spcPct val="200000"/>
              </a:lnSpc>
              <a:spcBef>
                <a:spcPct val="20000"/>
              </a:spcBef>
              <a:buClr>
                <a:schemeClr val="tx2"/>
              </a:buClr>
              <a:buSzPct val="115000"/>
              <a:buFont typeface="Wingdings" pitchFamily="2" charset="2"/>
              <a:buChar char="§"/>
            </a:pPr>
            <a:endParaRPr lang="zh-CN" altLang="en-US" sz="3600">
              <a:latin typeface="Arial" charset="0"/>
              <a:sym typeface="Arial" charset="0"/>
            </a:endParaRPr>
          </a:p>
          <a:p>
            <a:pPr marL="342900" indent="-342900" eaLnBrk="1" hangingPunct="1">
              <a:lnSpc>
                <a:spcPct val="90000"/>
              </a:lnSpc>
              <a:spcBef>
                <a:spcPct val="20000"/>
              </a:spcBef>
              <a:buClr>
                <a:schemeClr val="tx2"/>
              </a:buClr>
              <a:buSzPct val="115000"/>
              <a:buFont typeface="Wingdings" pitchFamily="2" charset="2"/>
              <a:buNone/>
            </a:pPr>
            <a:endParaRPr lang="zh-CN" altLang="en-US" sz="3600">
              <a:latin typeface="Arial" charset="0"/>
              <a:sym typeface="Arial" charset="0"/>
            </a:endParaRPr>
          </a:p>
        </p:txBody>
      </p:sp>
      <p:sp>
        <p:nvSpPr>
          <p:cNvPr id="111619"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启动学生，倒逼改革</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权责对分，双重脱套</a:t>
            </a:r>
          </a:p>
        </p:txBody>
      </p:sp>
      <p:sp>
        <p:nvSpPr>
          <p:cNvPr id="103427" name="内容占位符 2"/>
          <p:cNvSpPr>
            <a:spLocks noChangeArrowheads="1"/>
          </p:cNvSpPr>
          <p:nvPr/>
        </p:nvSpPr>
        <p:spPr bwMode="auto">
          <a:xfrm>
            <a:off x="222250" y="1484313"/>
            <a:ext cx="8569325"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eaLnBrk="1" hangingPunct="1">
              <a:lnSpc>
                <a:spcPct val="200000"/>
              </a:lnSpc>
              <a:spcBef>
                <a:spcPct val="20000"/>
              </a:spcBef>
              <a:buClr>
                <a:srgbClr val="B09EDE"/>
              </a:buClr>
              <a:buSzPct val="115000"/>
              <a:buFont typeface="Wingdings" pitchFamily="2" charset="2"/>
              <a:buChar char="§"/>
            </a:pPr>
            <a:r>
              <a:rPr lang="zh-CN" altLang="en-US" sz="2800">
                <a:latin typeface="Arial" charset="0"/>
                <a:sym typeface="Arial" charset="0"/>
              </a:rPr>
              <a:t>教师企图死死抓住学生，学生痛苦，教师也痛苦</a:t>
            </a:r>
            <a:endParaRPr lang="en-US" sz="2800">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给予必要的自由、自主，学生反而更容易理解教师，对自己负责</a:t>
            </a:r>
            <a:endParaRPr lang="en-US" sz="28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宽松带来更好的效果</a:t>
            </a:r>
            <a:endParaRPr lang="en-US" sz="28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放权降低教师的低水平工作负荷</a:t>
            </a:r>
            <a:endParaRPr lang="en-US" sz="28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Char char="§"/>
            </a:pPr>
            <a:endParaRPr lang="zh-CN" altLang="en-US" sz="28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None/>
            </a:pPr>
            <a:endParaRPr lang="zh-CN" altLang="en-US" sz="2800">
              <a:solidFill>
                <a:srgbClr val="FFFFFF"/>
              </a:solidFill>
              <a:latin typeface="Arial" charset="0"/>
              <a:sym typeface="Arial" charset="0"/>
            </a:endParaRPr>
          </a:p>
          <a:p>
            <a:pPr marL="342900" indent="-342900" eaLnBrk="1" hangingPunct="1">
              <a:lnSpc>
                <a:spcPct val="200000"/>
              </a:lnSpc>
              <a:spcBef>
                <a:spcPct val="20000"/>
              </a:spcBef>
              <a:buClr>
                <a:srgbClr val="B09EDE"/>
              </a:buClr>
              <a:buSzPct val="115000"/>
              <a:buFont typeface="Wingdings" pitchFamily="2" charset="2"/>
              <a:buNone/>
            </a:pPr>
            <a:endParaRPr lang="zh-CN" altLang="en-US" sz="28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内容占位符 2"/>
          <p:cNvSpPr>
            <a:spLocks noChangeArrowheads="1"/>
          </p:cNvSpPr>
          <p:nvPr/>
        </p:nvSpPr>
        <p:spPr bwMode="auto">
          <a:xfrm>
            <a:off x="2238375" y="1573213"/>
            <a:ext cx="4895850"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nSpc>
                <a:spcPct val="150000"/>
              </a:lnSpc>
              <a:spcBef>
                <a:spcPct val="20000"/>
              </a:spcBef>
              <a:buClr>
                <a:srgbClr val="B09EDE"/>
              </a:buClr>
              <a:buSzPct val="115000"/>
            </a:pPr>
            <a:r>
              <a:rPr lang="zh-CN" altLang="en-US" sz="4400" b="1">
                <a:solidFill>
                  <a:srgbClr val="FFFFFF"/>
                </a:solidFill>
                <a:latin typeface="Arial" charset="0"/>
              </a:rPr>
              <a:t>天 地 君 亲 师</a:t>
            </a:r>
            <a:endParaRPr lang="en-US" sz="4400" b="1">
              <a:solidFill>
                <a:srgbClr val="FFFFFF"/>
              </a:solidFill>
              <a:latin typeface="Arial" charset="0"/>
            </a:endParaRPr>
          </a:p>
        </p:txBody>
      </p:sp>
      <p:sp>
        <p:nvSpPr>
          <p:cNvPr id="104451" name="标题 1"/>
          <p:cNvSpPr>
            <a:spLocks noChangeArrowheads="1"/>
          </p:cNvSpPr>
          <p:nvPr/>
        </p:nvSpPr>
        <p:spPr bwMode="auto">
          <a:xfrm>
            <a:off x="755650" y="3068638"/>
            <a:ext cx="75438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3600" b="1">
                <a:latin typeface="Arial" charset="0"/>
                <a:sym typeface="Arial" charset="0"/>
              </a:rPr>
              <a:t>教师被神圣化、贴上牺牲者标签</a:t>
            </a:r>
            <a:endParaRPr lang="en-US" sz="3600" b="1">
              <a:latin typeface="Arial" charset="0"/>
              <a:sym typeface="Arial" charset="0"/>
            </a:endParaRPr>
          </a:p>
          <a:p>
            <a:pPr algn="ctr"/>
            <a:endParaRPr lang="zh-CN" altLang="en-US" sz="3600" b="1">
              <a:latin typeface="Arial" charset="0"/>
              <a:sym typeface="Arial" charset="0"/>
            </a:endParaRPr>
          </a:p>
          <a:p>
            <a:pPr algn="ctr"/>
            <a:r>
              <a:rPr lang="zh-CN" altLang="en-US" sz="3600" b="1">
                <a:latin typeface="Arial" charset="0"/>
                <a:sym typeface="Arial" charset="0"/>
              </a:rPr>
              <a:t>呕心沥血、蜡炬成灰</a:t>
            </a:r>
            <a:endParaRPr lang="en-US" sz="3600" b="1">
              <a:latin typeface="Arial" charset="0"/>
              <a:sym typeface="Arial" charset="0"/>
            </a:endParaRPr>
          </a:p>
          <a:p>
            <a:pPr algn="ctr"/>
            <a:endParaRPr lang="zh-CN" altLang="en-US" sz="3600" b="1">
              <a:latin typeface="Arial" charset="0"/>
              <a:sym typeface="Arial" charset="0"/>
            </a:endParaRPr>
          </a:p>
          <a:p>
            <a:pPr algn="ctr"/>
            <a:r>
              <a:rPr lang="zh-CN" altLang="en-US" sz="3600" b="1">
                <a:latin typeface="Arial" charset="0"/>
                <a:sym typeface="Arial" charset="0"/>
              </a:rPr>
              <a:t>心理上蕴含 无上师道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ldLvl="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noChangeArrowheads="1"/>
          </p:cNvSpPr>
          <p:nvPr>
            <p:ph type="title" idx="4294967295"/>
          </p:nvPr>
        </p:nvSpPr>
        <p:spPr>
          <a:xfrm>
            <a:off x="539750" y="-15875"/>
            <a:ext cx="8229600" cy="1143000"/>
          </a:xfrm>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b="0" smtClean="0">
              <a:ea typeface="宋体" pitchFamily="2" charset="-122"/>
            </a:endParaRPr>
          </a:p>
        </p:txBody>
      </p:sp>
      <p:sp>
        <p:nvSpPr>
          <p:cNvPr id="114691" name="内容占位符 2"/>
          <p:cNvSpPr>
            <a:spLocks noChangeArrowheads="1"/>
          </p:cNvSpPr>
          <p:nvPr/>
        </p:nvSpPr>
        <p:spPr bwMode="auto">
          <a:xfrm>
            <a:off x="0" y="2205038"/>
            <a:ext cx="8640763"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gn="ctr">
              <a:lnSpc>
                <a:spcPct val="150000"/>
              </a:lnSpc>
              <a:spcBef>
                <a:spcPct val="20000"/>
              </a:spcBef>
              <a:buClr>
                <a:srgbClr val="B09EDE"/>
              </a:buClr>
              <a:buSzPct val="115000"/>
            </a:pPr>
            <a:r>
              <a:rPr lang="zh-CN" altLang="en-US" sz="4400" b="1">
                <a:solidFill>
                  <a:srgbClr val="FFFFFF"/>
                </a:solidFill>
                <a:latin typeface="Arial" charset="0"/>
              </a:rPr>
              <a:t>主动走下神坛</a:t>
            </a:r>
            <a:endParaRPr lang="en-US" sz="4400" b="1">
              <a:solidFill>
                <a:srgbClr val="FFFFFF"/>
              </a:solidFill>
              <a:latin typeface="Arial" charset="0"/>
            </a:endParaRPr>
          </a:p>
          <a:p>
            <a:pPr marL="342900" indent="-342900" algn="ctr">
              <a:lnSpc>
                <a:spcPct val="150000"/>
              </a:lnSpc>
              <a:spcBef>
                <a:spcPct val="20000"/>
              </a:spcBef>
              <a:buClr>
                <a:srgbClr val="B09EDE"/>
              </a:buClr>
              <a:buSzPct val="115000"/>
            </a:pPr>
            <a:r>
              <a:rPr lang="zh-CN" altLang="en-US" sz="4400" b="1">
                <a:solidFill>
                  <a:srgbClr val="FFFFFF"/>
                </a:solidFill>
                <a:latin typeface="Arial" charset="0"/>
              </a:rPr>
              <a:t>贯彻平等精神</a:t>
            </a:r>
            <a:endParaRPr lang="en-US" sz="4400" b="1">
              <a:solidFill>
                <a:srgbClr val="FFFFFF"/>
              </a:solidFill>
              <a:latin typeface="Arial" charset="0"/>
            </a:endParaRP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44563"/>
            <a:ext cx="8424863" cy="568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标题 1"/>
          <p:cNvSpPr>
            <a:spLocks noChangeArrowheads="1"/>
          </p:cNvSpPr>
          <p:nvPr/>
        </p:nvSpPr>
        <p:spPr bwMode="auto">
          <a:xfrm>
            <a:off x="914400" y="228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3600" b="1">
                <a:solidFill>
                  <a:srgbClr val="000000"/>
                </a:solidFill>
                <a:latin typeface="Arial" charset="0"/>
                <a:sym typeface="Arial" charset="0"/>
              </a:rPr>
              <a:t>新进展：混合式对分课堂</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117475"/>
            <a:ext cx="58547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9"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75" y="3500438"/>
            <a:ext cx="5854700" cy="328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新进展：混合式对分课堂</a:t>
            </a:r>
          </a:p>
        </p:txBody>
      </p:sp>
      <p:sp>
        <p:nvSpPr>
          <p:cNvPr id="108547" name="内容占位符 2"/>
          <p:cNvSpPr>
            <a:spLocks noChangeArrowheads="1"/>
          </p:cNvSpPr>
          <p:nvPr/>
        </p:nvSpPr>
        <p:spPr bwMode="auto">
          <a:xfrm>
            <a:off x="222250" y="1844675"/>
            <a:ext cx="85693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结合线下的对分课堂教学模式与易班学院的线上学习平台</a:t>
            </a:r>
            <a:endParaRPr lang="en-US" sz="2800">
              <a:solidFill>
                <a:srgbClr val="FFFFFF"/>
              </a:solidFill>
              <a:latin typeface="Arial" charset="0"/>
              <a:sym typeface="Arial" charset="0"/>
            </a:endParaRPr>
          </a:p>
          <a:p>
            <a:pPr marL="342900" indent="-342900">
              <a:spcBef>
                <a:spcPct val="20000"/>
              </a:spcBef>
              <a:buClr>
                <a:srgbClr val="B09EDE"/>
              </a:buClr>
              <a:buSzPct val="115000"/>
              <a:buFont typeface="Wingdings" pitchFamily="2" charset="2"/>
              <a:buChar char="§"/>
            </a:pPr>
            <a:endParaRPr lang="zh-CN" altLang="en-US" sz="2800">
              <a:solidFill>
                <a:srgbClr val="FFFFFF"/>
              </a:solidFill>
              <a:latin typeface="Arial" charset="0"/>
              <a:sym typeface="Arial" charset="0"/>
            </a:endParaRPr>
          </a:p>
          <a:p>
            <a:pPr marL="342900" indent="-342900">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通过定制的软硬件系统</a:t>
            </a:r>
            <a:endParaRPr lang="en-US" sz="2800">
              <a:solidFill>
                <a:srgbClr val="FFFFFF"/>
              </a:solidFill>
              <a:latin typeface="Arial" charset="0"/>
              <a:sym typeface="Arial" charset="0"/>
            </a:endParaRPr>
          </a:p>
          <a:p>
            <a:pPr marL="342900" indent="-342900">
              <a:spcBef>
                <a:spcPct val="20000"/>
              </a:spcBef>
              <a:buClr>
                <a:srgbClr val="B09EDE"/>
              </a:buClr>
              <a:buSzPct val="115000"/>
              <a:buFont typeface="Wingdings" pitchFamily="2" charset="2"/>
              <a:buChar char="§"/>
            </a:pPr>
            <a:endParaRPr lang="zh-CN" altLang="en-US" sz="2800">
              <a:solidFill>
                <a:srgbClr val="FFFFFF"/>
              </a:solidFill>
              <a:latin typeface="Arial" charset="0"/>
              <a:sym typeface="Arial" charset="0"/>
            </a:endParaRPr>
          </a:p>
          <a:p>
            <a:pPr marL="342900" indent="-342900">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保留传统教学精华而又吸纳网络时代进展的原创性教学模式。</a:t>
            </a:r>
            <a:endParaRPr lang="en-US" sz="28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具体做法</a:t>
            </a:r>
          </a:p>
        </p:txBody>
      </p:sp>
      <p:sp>
        <p:nvSpPr>
          <p:cNvPr id="109571" name="内容占位符 2"/>
          <p:cNvSpPr>
            <a:spLocks noChangeArrowheads="1"/>
          </p:cNvSpPr>
          <p:nvPr/>
        </p:nvSpPr>
        <p:spPr bwMode="auto">
          <a:xfrm>
            <a:off x="179388" y="1123950"/>
            <a:ext cx="85693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pPr marL="342900" indent="-342900">
              <a:lnSpc>
                <a:spcPct val="15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教师课堂讲授章节重点内容</a:t>
            </a:r>
            <a:endParaRPr lang="en-US" sz="2800">
              <a:solidFill>
                <a:srgbClr val="FFFFFF"/>
              </a:solidFill>
              <a:latin typeface="Arial" charset="0"/>
              <a:sym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学生课后独立学习，</a:t>
            </a:r>
            <a:r>
              <a:rPr lang="zh-CN" altLang="en-US" sz="2800" b="1">
                <a:solidFill>
                  <a:srgbClr val="FFC000"/>
                </a:solidFill>
                <a:latin typeface="Arial" charset="0"/>
                <a:sym typeface="Arial" charset="0"/>
              </a:rPr>
              <a:t>观看视频</a:t>
            </a:r>
            <a:r>
              <a:rPr lang="zh-CN" altLang="en-US" sz="2800">
                <a:solidFill>
                  <a:srgbClr val="FFFFFF"/>
                </a:solidFill>
                <a:latin typeface="Arial" charset="0"/>
                <a:sym typeface="Arial" charset="0"/>
              </a:rPr>
              <a:t>、阅读指定材料，完成作业，即写出读书笔记</a:t>
            </a:r>
            <a:endParaRPr lang="en-US" sz="2800">
              <a:solidFill>
                <a:srgbClr val="FFFFFF"/>
              </a:solidFill>
              <a:latin typeface="Arial" charset="0"/>
              <a:sym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上交个人作业</a:t>
            </a:r>
            <a:endParaRPr lang="en-US" sz="2800" b="1">
              <a:solidFill>
                <a:srgbClr val="FFC000"/>
              </a:solidFill>
              <a:latin typeface="Arial" charset="0"/>
              <a:sym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b="1">
                <a:solidFill>
                  <a:srgbClr val="FFC000"/>
                </a:solidFill>
                <a:latin typeface="Arial" charset="0"/>
                <a:sym typeface="Arial" charset="0"/>
              </a:rPr>
              <a:t>在线上平台进行小组讨论</a:t>
            </a:r>
            <a:r>
              <a:rPr lang="zh-CN" altLang="en-US" sz="2800">
                <a:solidFill>
                  <a:srgbClr val="FFFFFF"/>
                </a:solidFill>
                <a:latin typeface="Arial" charset="0"/>
                <a:sym typeface="Arial" charset="0"/>
              </a:rPr>
              <a:t>，挑选精彩片段，凝练问题，形成小组作业</a:t>
            </a:r>
            <a:endParaRPr lang="en-US" sz="2800">
              <a:solidFill>
                <a:srgbClr val="FFFFFF"/>
              </a:solidFill>
              <a:latin typeface="Arial" charset="0"/>
              <a:sym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回到课堂，分组交流，表述、质询</a:t>
            </a:r>
            <a:endParaRPr lang="en-US" sz="2800">
              <a:solidFill>
                <a:srgbClr val="FFFFFF"/>
              </a:solidFill>
              <a:latin typeface="Arial" charset="0"/>
              <a:sym typeface="Arial" charset="0"/>
            </a:endParaRPr>
          </a:p>
          <a:p>
            <a:pPr marL="342900" indent="-342900">
              <a:lnSpc>
                <a:spcPct val="150000"/>
              </a:lnSpc>
              <a:spcBef>
                <a:spcPct val="20000"/>
              </a:spcBef>
              <a:buClr>
                <a:srgbClr val="B09EDE"/>
              </a:buClr>
              <a:buSzPct val="115000"/>
              <a:buFont typeface="Wingdings" pitchFamily="2" charset="2"/>
              <a:buChar char="§"/>
            </a:pPr>
            <a:r>
              <a:rPr lang="zh-CN" altLang="en-US" sz="2800">
                <a:solidFill>
                  <a:srgbClr val="FFFFFF"/>
                </a:solidFill>
                <a:latin typeface="Arial" charset="0"/>
                <a:sym typeface="Arial" charset="0"/>
              </a:rPr>
              <a:t>教师答疑、总结</a:t>
            </a:r>
          </a:p>
          <a:p>
            <a:pPr marL="342900" indent="-342900">
              <a:lnSpc>
                <a:spcPct val="150000"/>
              </a:lnSpc>
              <a:spcBef>
                <a:spcPct val="20000"/>
              </a:spcBef>
              <a:buClr>
                <a:srgbClr val="B09EDE"/>
              </a:buClr>
              <a:buSzPct val="115000"/>
              <a:buFont typeface="Wingdings" pitchFamily="2" charset="2"/>
              <a:buChar char="§"/>
            </a:pPr>
            <a:endParaRPr lang="zh-CN" altLang="en-US" sz="2800">
              <a:solidFill>
                <a:srgbClr val="FFFFFF"/>
              </a:solidFill>
              <a:latin typeface="Arial" charset="0"/>
              <a:sym typeface="Arial" charset="0"/>
            </a:endParaRPr>
          </a:p>
          <a:p>
            <a:pPr marL="342900" indent="-342900" eaLnBrk="1" hangingPunct="1">
              <a:lnSpc>
                <a:spcPct val="150000"/>
              </a:lnSpc>
              <a:spcBef>
                <a:spcPct val="20000"/>
              </a:spcBef>
              <a:buClr>
                <a:srgbClr val="B09EDE"/>
              </a:buClr>
              <a:buSzPct val="115000"/>
              <a:buFont typeface="Wingdings" pitchFamily="2" charset="2"/>
              <a:buChar char="§"/>
            </a:pPr>
            <a:endParaRPr lang="zh-CN" altLang="en-US" sz="2800">
              <a:solidFill>
                <a:srgbClr val="FFFFFF"/>
              </a:solidFill>
              <a:latin typeface="Arial" charset="0"/>
              <a:sym typeface="Arial" charset="0"/>
            </a:endParaRPr>
          </a:p>
          <a:p>
            <a:pPr marL="342900" indent="-342900" eaLnBrk="1" hangingPunct="1">
              <a:lnSpc>
                <a:spcPct val="150000"/>
              </a:lnSpc>
              <a:spcBef>
                <a:spcPct val="20000"/>
              </a:spcBef>
              <a:buClr>
                <a:srgbClr val="B09EDE"/>
              </a:buClr>
              <a:buSzPct val="115000"/>
              <a:buFont typeface="Wingdings" pitchFamily="2" charset="2"/>
              <a:buNone/>
            </a:pPr>
            <a:endParaRPr lang="zh-CN" altLang="en-US" sz="2800">
              <a:solidFill>
                <a:srgbClr val="FFFFFF"/>
              </a:solidFill>
              <a:latin typeface="Arial" charset="0"/>
              <a:sym typeface="Arial" charset="0"/>
            </a:endParaRPr>
          </a:p>
          <a:p>
            <a:pPr marL="342900" indent="-342900" eaLnBrk="1" hangingPunct="1">
              <a:lnSpc>
                <a:spcPct val="150000"/>
              </a:lnSpc>
              <a:spcBef>
                <a:spcPct val="20000"/>
              </a:spcBef>
              <a:buClr>
                <a:srgbClr val="B09EDE"/>
              </a:buClr>
              <a:buSzPct val="115000"/>
              <a:buFont typeface="Wingdings" pitchFamily="2" charset="2"/>
              <a:buNone/>
            </a:pPr>
            <a:endParaRPr lang="zh-CN" altLang="en-US" sz="2800">
              <a:solidFill>
                <a:srgbClr val="FFFFFF"/>
              </a:solidFill>
              <a:latin typeface="Arial" charset="0"/>
              <a:sym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5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95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5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5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noChangeArrowheads="1"/>
          </p:cNvSpPr>
          <p:nvPr>
            <p:ph type="title" idx="4294967295"/>
          </p:nvPr>
        </p:nvSpPr>
        <p:spPr>
          <a:extLst>
            <a:ext uri="{91240B29-F687-4F45-9708-019B960494DF}">
              <a14:hiddenLine xmlns:a14="http://schemas.microsoft.com/office/drawing/2010/main" w="9525">
                <a:solidFill>
                  <a:srgbClr val="000000"/>
                </a:solidFill>
                <a:miter lim="800000"/>
                <a:headEnd/>
                <a:tailEnd/>
              </a14:hiddenLine>
            </a:ext>
          </a:extLst>
        </p:spPr>
        <p:txBody>
          <a:bodyPr/>
          <a:lstStyle/>
          <a:p>
            <a:r>
              <a:rPr lang="zh-CN" smtClean="0">
                <a:ea typeface="宋体" pitchFamily="2" charset="-122"/>
              </a:rPr>
              <a:t>报道</a:t>
            </a:r>
          </a:p>
        </p:txBody>
      </p:sp>
      <p:pic>
        <p:nvPicPr>
          <p:cNvPr id="119811" name="内容占位符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692275" y="1052513"/>
            <a:ext cx="6191250" cy="5648325"/>
          </a:xfrm>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heme/theme1.xml><?xml version="1.0" encoding="utf-8"?>
<a:theme xmlns:a="http://schemas.openxmlformats.org/drawingml/2006/main" name="PPT">
  <a:themeElements>
    <a:clrScheme name="">
      <a:dk1>
        <a:srgbClr val="969696"/>
      </a:dk1>
      <a:lt1>
        <a:srgbClr val="FFFFFF"/>
      </a:lt1>
      <a:dk2>
        <a:srgbClr val="244F94"/>
      </a:dk2>
      <a:lt2>
        <a:srgbClr val="B09EDE"/>
      </a:lt2>
      <a:accent1>
        <a:srgbClr val="5AB14B"/>
      </a:accent1>
      <a:accent2>
        <a:srgbClr val="2F7ADF"/>
      </a:accent2>
      <a:accent3>
        <a:srgbClr val="ACB2C8"/>
      </a:accent3>
      <a:accent4>
        <a:srgbClr val="DADADA"/>
      </a:accent4>
      <a:accent5>
        <a:srgbClr val="B5D5B1"/>
      </a:accent5>
      <a:accent6>
        <a:srgbClr val="2A6ECA"/>
      </a:accent6>
      <a:hlink>
        <a:srgbClr val="44A9D6"/>
      </a:hlink>
      <a:folHlink>
        <a:srgbClr val="DD8739"/>
      </a:folHlink>
    </a:clrScheme>
    <a:fontScheme name="P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theme>
</file>

<file path=ppt/theme/theme2.xml><?xml version="1.0" encoding="utf-8"?>
<a:theme xmlns:a="http://schemas.openxmlformats.org/drawingml/2006/main" name="1_PPT">
  <a:themeElements>
    <a:clrScheme name="">
      <a:dk1>
        <a:srgbClr val="969696"/>
      </a:dk1>
      <a:lt1>
        <a:srgbClr val="FFFFFF"/>
      </a:lt1>
      <a:dk2>
        <a:srgbClr val="244F94"/>
      </a:dk2>
      <a:lt2>
        <a:srgbClr val="B09EDE"/>
      </a:lt2>
      <a:accent1>
        <a:srgbClr val="5AB14B"/>
      </a:accent1>
      <a:accent2>
        <a:srgbClr val="2F7ADF"/>
      </a:accent2>
      <a:accent3>
        <a:srgbClr val="ACB2C8"/>
      </a:accent3>
      <a:accent4>
        <a:srgbClr val="DADADA"/>
      </a:accent4>
      <a:accent5>
        <a:srgbClr val="B5D5B1"/>
      </a:accent5>
      <a:accent6>
        <a:srgbClr val="2A6ECA"/>
      </a:accent6>
      <a:hlink>
        <a:srgbClr val="44A9D6"/>
      </a:hlink>
      <a:folHlink>
        <a:srgbClr val="DD8739"/>
      </a:folHlink>
    </a:clrScheme>
    <a:fontScheme name="1_P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theme>
</file>

<file path=ppt/theme/theme3.xml><?xml version="1.0" encoding="utf-8"?>
<a:theme xmlns:a="http://schemas.openxmlformats.org/drawingml/2006/main" name="3_PPT">
  <a:themeElements>
    <a:clrScheme name="">
      <a:dk1>
        <a:srgbClr val="969696"/>
      </a:dk1>
      <a:lt1>
        <a:srgbClr val="FFFFFF"/>
      </a:lt1>
      <a:dk2>
        <a:srgbClr val="244F94"/>
      </a:dk2>
      <a:lt2>
        <a:srgbClr val="B09EDE"/>
      </a:lt2>
      <a:accent1>
        <a:srgbClr val="5AB14B"/>
      </a:accent1>
      <a:accent2>
        <a:srgbClr val="2F7ADF"/>
      </a:accent2>
      <a:accent3>
        <a:srgbClr val="ACB2C8"/>
      </a:accent3>
      <a:accent4>
        <a:srgbClr val="DADADA"/>
      </a:accent4>
      <a:accent5>
        <a:srgbClr val="B5D5B1"/>
      </a:accent5>
      <a:accent6>
        <a:srgbClr val="2A6ECA"/>
      </a:accent6>
      <a:hlink>
        <a:srgbClr val="44A9D6"/>
      </a:hlink>
      <a:folHlink>
        <a:srgbClr val="DD8739"/>
      </a:folHlink>
    </a:clrScheme>
    <a:fontScheme name="3_P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theme>
</file>

<file path=ppt/theme/theme4.xml><?xml version="1.0" encoding="utf-8"?>
<a:theme xmlns:a="http://schemas.openxmlformats.org/drawingml/2006/main" name="4_PPT">
  <a:themeElements>
    <a:clrScheme name="">
      <a:dk1>
        <a:srgbClr val="969696"/>
      </a:dk1>
      <a:lt1>
        <a:srgbClr val="FFFFFF"/>
      </a:lt1>
      <a:dk2>
        <a:srgbClr val="244F94"/>
      </a:dk2>
      <a:lt2>
        <a:srgbClr val="B09EDE"/>
      </a:lt2>
      <a:accent1>
        <a:srgbClr val="5AB14B"/>
      </a:accent1>
      <a:accent2>
        <a:srgbClr val="2F7ADF"/>
      </a:accent2>
      <a:accent3>
        <a:srgbClr val="ACB2C8"/>
      </a:accent3>
      <a:accent4>
        <a:srgbClr val="DADADA"/>
      </a:accent4>
      <a:accent5>
        <a:srgbClr val="B5D5B1"/>
      </a:accent5>
      <a:accent6>
        <a:srgbClr val="2A6ECA"/>
      </a:accent6>
      <a:hlink>
        <a:srgbClr val="44A9D6"/>
      </a:hlink>
      <a:folHlink>
        <a:srgbClr val="DD8739"/>
      </a:folHlink>
    </a:clrScheme>
    <a:fontScheme name="4_P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theme>
</file>

<file path=ppt/theme/theme6.xml><?xml version="1.0" encoding="utf-8"?>
<a:theme xmlns:a="http://schemas.openxmlformats.org/drawingml/2006/main" name="2_PPT">
  <a:themeElements>
    <a:clrScheme name="">
      <a:dk1>
        <a:srgbClr val="969696"/>
      </a:dk1>
      <a:lt1>
        <a:srgbClr val="FFFFFF"/>
      </a:lt1>
      <a:dk2>
        <a:srgbClr val="244F94"/>
      </a:dk2>
      <a:lt2>
        <a:srgbClr val="B09EDE"/>
      </a:lt2>
      <a:accent1>
        <a:srgbClr val="5AB14B"/>
      </a:accent1>
      <a:accent2>
        <a:srgbClr val="2F7ADF"/>
      </a:accent2>
      <a:accent3>
        <a:srgbClr val="ACB2C8"/>
      </a:accent3>
      <a:accent4>
        <a:srgbClr val="DADADA"/>
      </a:accent4>
      <a:accent5>
        <a:srgbClr val="B5D5B1"/>
      </a:accent5>
      <a:accent6>
        <a:srgbClr val="2A6ECA"/>
      </a:accent6>
      <a:hlink>
        <a:srgbClr val="44A9D6"/>
      </a:hlink>
      <a:folHlink>
        <a:srgbClr val="DD8739"/>
      </a:folHlink>
    </a:clrScheme>
    <a:fontScheme name="2_P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theme>
</file>

<file path=ppt/theme/theme7.xml><?xml version="1.0" encoding="utf-8"?>
<a:theme xmlns:a="http://schemas.openxmlformats.org/drawingml/2006/main" name="Office 主题​​">
  <a:themeElements>
    <a:clrScheme name="">
      <a:dk1>
        <a:srgbClr val="969696"/>
      </a:dk1>
      <a:lt1>
        <a:srgbClr val="FFFFFF"/>
      </a:lt1>
      <a:dk2>
        <a:srgbClr val="244F94"/>
      </a:dk2>
      <a:lt2>
        <a:srgbClr val="B09EDE"/>
      </a:lt2>
      <a:accent1>
        <a:srgbClr val="5AB14B"/>
      </a:accent1>
      <a:accent2>
        <a:srgbClr val="2F7ADF"/>
      </a:accent2>
      <a:accent3>
        <a:srgbClr val="ACB2C8"/>
      </a:accent3>
      <a:accent4>
        <a:srgbClr val="DADADA"/>
      </a:accent4>
      <a:accent5>
        <a:srgbClr val="B5D5B1"/>
      </a:accent5>
      <a:accent6>
        <a:srgbClr val="2A6ECA"/>
      </a:accent6>
      <a:hlink>
        <a:srgbClr val="44A9D6"/>
      </a:hlink>
      <a:folHlink>
        <a:srgbClr val="DD873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969696"/>
    </a:dk1>
    <a:lt1>
      <a:srgbClr val="FFFFFF"/>
    </a:lt1>
    <a:dk2>
      <a:srgbClr val="244F94"/>
    </a:dk2>
    <a:lt2>
      <a:srgbClr val="B09EDE"/>
    </a:lt2>
    <a:accent1>
      <a:srgbClr val="5AB14B"/>
    </a:accent1>
    <a:accent2>
      <a:srgbClr val="2F7ADF"/>
    </a:accent2>
    <a:accent3>
      <a:srgbClr val="ACB2C8"/>
    </a:accent3>
    <a:accent4>
      <a:srgbClr val="DADADA"/>
    </a:accent4>
    <a:accent5>
      <a:srgbClr val="B5D5B1"/>
    </a:accent5>
    <a:accent6>
      <a:srgbClr val="2A6ECA"/>
    </a:accent6>
    <a:hlink>
      <a:srgbClr val="44A9D6"/>
    </a:hlink>
    <a:folHlink>
      <a:srgbClr val="DD8739"/>
    </a:folHlink>
  </a:clrScheme>
</a:themeOverride>
</file>

<file path=ppt/theme/themeOverride2.xml><?xml version="1.0" encoding="utf-8"?>
<a:themeOverride xmlns:a="http://schemas.openxmlformats.org/drawingml/2006/main">
  <a:clrScheme name="">
    <a:dk1>
      <a:srgbClr val="969696"/>
    </a:dk1>
    <a:lt1>
      <a:srgbClr val="FFFFFF"/>
    </a:lt1>
    <a:dk2>
      <a:srgbClr val="244F94"/>
    </a:dk2>
    <a:lt2>
      <a:srgbClr val="B09EDE"/>
    </a:lt2>
    <a:accent1>
      <a:srgbClr val="5AB14B"/>
    </a:accent1>
    <a:accent2>
      <a:srgbClr val="2F7ADF"/>
    </a:accent2>
    <a:accent3>
      <a:srgbClr val="ACB2C8"/>
    </a:accent3>
    <a:accent4>
      <a:srgbClr val="DADADA"/>
    </a:accent4>
    <a:accent5>
      <a:srgbClr val="B5D5B1"/>
    </a:accent5>
    <a:accent6>
      <a:srgbClr val="2A6ECA"/>
    </a:accent6>
    <a:hlink>
      <a:srgbClr val="44A9D6"/>
    </a:hlink>
    <a:folHlink>
      <a:srgbClr val="DD8739"/>
    </a:folHlink>
  </a:clrScheme>
</a:themeOverride>
</file>

<file path=docProps/app.xml><?xml version="1.0" encoding="utf-8"?>
<Properties xmlns="http://schemas.openxmlformats.org/officeDocument/2006/extended-properties" xmlns:vt="http://schemas.openxmlformats.org/officeDocument/2006/docPropsVTypes">
  <Template/>
  <TotalTime>0</TotalTime>
  <Pages>0</Pages>
  <Words>4506</Words>
  <Characters>0</Characters>
  <Application>Microsoft Office PowerPoint</Application>
  <DocSecurity>0</DocSecurity>
  <PresentationFormat>全屏显示(4:3)</PresentationFormat>
  <Lines>0</Lines>
  <Paragraphs>446</Paragraphs>
  <Slides>100</Slides>
  <Notes>2</Notes>
  <HiddenSlides>0</HiddenSlides>
  <MMClips>0</MMClips>
  <ScaleCrop>false</ScaleCrop>
  <HeadingPairs>
    <vt:vector size="4" baseType="variant">
      <vt:variant>
        <vt:lpstr>主题</vt:lpstr>
      </vt:variant>
      <vt:variant>
        <vt:i4>6</vt:i4>
      </vt:variant>
      <vt:variant>
        <vt:lpstr>幻灯片标题</vt:lpstr>
      </vt:variant>
      <vt:variant>
        <vt:i4>100</vt:i4>
      </vt:variant>
    </vt:vector>
  </HeadingPairs>
  <TitlesOfParts>
    <vt:vector size="106" baseType="lpstr">
      <vt:lpstr>PPT</vt:lpstr>
      <vt:lpstr>1_PPT</vt:lpstr>
      <vt:lpstr>3_PPT</vt:lpstr>
      <vt:lpstr>4_PPT</vt:lpstr>
      <vt:lpstr>Office 主题</vt:lpstr>
      <vt:lpstr>2_PPT</vt:lpstr>
      <vt:lpstr>PowerPoint 演示文稿</vt:lpstr>
      <vt:lpstr>提   纲</vt:lpstr>
      <vt:lpstr>PowerPoint 演示文稿</vt:lpstr>
      <vt:lpstr>PowerPoint 演示文稿</vt:lpstr>
      <vt:lpstr>良好效果</vt:lpstr>
      <vt:lpstr>教改课题立项</vt:lpstr>
      <vt:lpstr>PowerPoint 演示文稿</vt:lpstr>
      <vt:lpstr>PowerPoint 演示文稿</vt:lpstr>
      <vt:lpstr>宣传网站  www.duifen.org</vt:lpstr>
      <vt:lpstr>2014年秋：迅速为一线教师采用</vt:lpstr>
      <vt:lpstr>本学期</vt:lpstr>
      <vt:lpstr>使用对分的心理学课程</vt:lpstr>
      <vt:lpstr>使用对分的教育学课程</vt:lpstr>
      <vt:lpstr>使用对分的语言类课程</vt:lpstr>
      <vt:lpstr>其他课程</vt:lpstr>
      <vt:lpstr>复旦大学 对分课堂 专题 内刊</vt:lpstr>
      <vt:lpstr>PowerPoint 演示文稿</vt:lpstr>
      <vt:lpstr>多校邀请</vt:lpstr>
      <vt:lpstr>讲座效果</vt:lpstr>
      <vt:lpstr>4月中旬华中师大、华中科大讲座</vt:lpstr>
      <vt:lpstr>Dian团队刘玉教师 认可对分</vt:lpstr>
      <vt:lpstr>4.28日：松江7校教师联盟（东华等）</vt:lpstr>
      <vt:lpstr>教师反馈</vt:lpstr>
      <vt:lpstr>教师反馈</vt:lpstr>
      <vt:lpstr>PowerPoint 演示文稿</vt:lpstr>
      <vt:lpstr>对比：翻转课堂从起步到流行10年历程</vt:lpstr>
      <vt:lpstr>对比：慕课的漫长孕育</vt:lpstr>
      <vt:lpstr>PowerPoint 演示文稿</vt:lpstr>
      <vt:lpstr>PowerPoint 演示文稿</vt:lpstr>
      <vt:lpstr>翻转、慕课的切入点</vt:lpstr>
      <vt:lpstr>PowerPoint 演示文稿</vt:lpstr>
      <vt:lpstr>对分课堂的切入点</vt:lpstr>
      <vt:lpstr>讲授式课堂的问题</vt:lpstr>
      <vt:lpstr>研讨式课堂的问题</vt:lpstr>
      <vt:lpstr>隔堂讨论：对分课堂的关键</vt:lpstr>
      <vt:lpstr>操作方法</vt:lpstr>
      <vt:lpstr>具体操作</vt:lpstr>
      <vt:lpstr>具体操作</vt:lpstr>
      <vt:lpstr>每章学习三部曲</vt:lpstr>
      <vt:lpstr>强调平时学习</vt:lpstr>
      <vt:lpstr>PowerPoint 演示文稿</vt:lpstr>
      <vt:lpstr>PowerPoint 演示文稿</vt:lpstr>
      <vt:lpstr>对分课堂学生作业展示</vt:lpstr>
      <vt:lpstr>PowerPoint 演示文稿</vt:lpstr>
      <vt:lpstr>对分课堂视频片段</vt:lpstr>
      <vt:lpstr>PowerPoint 演示文稿</vt:lpstr>
      <vt:lpstr>PowerPoint 演示文稿</vt:lpstr>
      <vt:lpstr>PowerPoint 演示文稿</vt:lpstr>
      <vt:lpstr>PowerPoint 演示文稿</vt:lpstr>
      <vt:lpstr>PowerPoint 演示文稿</vt:lpstr>
      <vt:lpstr>PowerPoint 演示文稿</vt:lpstr>
      <vt:lpstr>为什么学生主动了？</vt:lpstr>
      <vt:lpstr>为什么教师开心了？ </vt:lpstr>
      <vt:lpstr>资深教师体会</vt:lpstr>
      <vt:lpstr>PowerPoint 演示文稿</vt:lpstr>
      <vt:lpstr>萨姆斯：“翻转课堂”是有效的课堂管理</vt:lpstr>
      <vt:lpstr>为什么？</vt:lpstr>
      <vt:lpstr>对分课堂不同于翻转课堂</vt:lpstr>
      <vt:lpstr>对分课堂切合中国国情</vt:lpstr>
      <vt:lpstr>教学难点</vt:lpstr>
      <vt:lpstr>我们要教学生如何讨论</vt:lpstr>
      <vt:lpstr>有效讨论十大策略</vt:lpstr>
      <vt:lpstr>渐进式小组讨论</vt:lpstr>
      <vt:lpstr>PowerPoint 演示文稿</vt:lpstr>
      <vt:lpstr>PowerPoint 演示文稿</vt:lpstr>
      <vt:lpstr>PowerPoint 演示文稿</vt:lpstr>
      <vt:lpstr>PowerPoint 演示文稿</vt:lpstr>
      <vt:lpstr>PowerPoint 演示文稿</vt:lpstr>
      <vt:lpstr>PowerPoint 演示文稿</vt:lpstr>
      <vt:lpstr>对分课堂的教学难点</vt:lpstr>
      <vt:lpstr>深层理念</vt:lpstr>
      <vt:lpstr>例证 1</vt:lpstr>
      <vt:lpstr>例证 2</vt:lpstr>
      <vt:lpstr>例证 3</vt:lpstr>
      <vt:lpstr>例证 4</vt:lpstr>
      <vt:lpstr>例证 5</vt:lpstr>
      <vt:lpstr>上海中小学新课标</vt:lpstr>
      <vt:lpstr>PowerPoint 演示文稿</vt:lpstr>
      <vt:lpstr>以色列的三个秘密</vt:lpstr>
      <vt:lpstr>PowerPoint 演示文稿</vt:lpstr>
      <vt:lpstr>批判性思维的经典之作</vt:lpstr>
      <vt:lpstr>PowerPoint 演示文稿</vt:lpstr>
      <vt:lpstr>PowerPoint 演示文稿</vt:lpstr>
      <vt:lpstr>深层理念</vt:lpstr>
      <vt:lpstr>例证 5</vt:lpstr>
      <vt:lpstr>深层理念</vt:lpstr>
      <vt:lpstr>深层理念：教师的自我成长</vt:lpstr>
      <vt:lpstr>深层理念：教师的自我成长</vt:lpstr>
      <vt:lpstr>深层理念：教师的自我成长</vt:lpstr>
      <vt:lpstr>深层理念：教师的自我成长</vt:lpstr>
      <vt:lpstr>启动学生，倒逼改革</vt:lpstr>
      <vt:lpstr>权责对分，双重脱套</vt:lpstr>
      <vt:lpstr>PowerPoint 演示文稿</vt:lpstr>
      <vt:lpstr>PowerPoint 演示文稿</vt:lpstr>
      <vt:lpstr>PowerPoint 演示文稿</vt:lpstr>
      <vt:lpstr>PowerPoint 演示文稿</vt:lpstr>
      <vt:lpstr>新进展：混合式对分课堂</vt:lpstr>
      <vt:lpstr>具体做法</vt:lpstr>
      <vt:lpstr>报道</vt:lpstr>
      <vt:lpstr>谢谢大家！</vt:lpstr>
    </vt:vector>
  </TitlesOfParts>
  <Manager/>
  <Company>CHINA</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PCOEAL 2009, Beijing</dc:title>
  <dc:subject/>
  <dc:creator>USER</dc:creator>
  <cp:keywords/>
  <dc:description/>
  <cp:lastModifiedBy>微软用户</cp:lastModifiedBy>
  <cp:revision>832</cp:revision>
  <dcterms:created xsi:type="dcterms:W3CDTF">2009-10-03T07:43:00Z</dcterms:created>
  <dcterms:modified xsi:type="dcterms:W3CDTF">2015-06-04T03:22:48Z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2052-9.1.0.4993</vt:lpwstr>
  </property>
</Properties>
</file>